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autoCompressPictures="0">
  <p:sldMasterIdLst>
    <p:sldMasterId id="2147483648" r:id="rId1"/>
  </p:sldMasterIdLst>
  <p:notesMasterIdLst>
    <p:notesMasterId r:id="rId16"/>
  </p:notesMasterIdLst>
  <p:sldIdLst>
    <p:sldId id="263" r:id="rId2"/>
    <p:sldId id="270" r:id="rId3"/>
    <p:sldId id="271" r:id="rId4"/>
    <p:sldId id="272" r:id="rId5"/>
    <p:sldId id="273" r:id="rId6"/>
    <p:sldId id="274" r:id="rId7"/>
    <p:sldId id="275" r:id="rId8"/>
    <p:sldId id="276" r:id="rId9"/>
    <p:sldId id="277" r:id="rId10"/>
    <p:sldId id="278" r:id="rId11"/>
    <p:sldId id="279" r:id="rId12"/>
    <p:sldId id="280" r:id="rId13"/>
    <p:sldId id="281" r:id="rId14"/>
    <p:sldId id="269" r:id="rId15"/>
  </p:sldIdLst>
  <p:sldSz cx="12192000" cy="6858000"/>
  <p:notesSz cx="6858000" cy="9144000"/>
  <p:embeddedFontLst>
    <p:embeddedFont>
      <p:font typeface="Open Sans" panose="020B0606030504020204" pitchFamily="34" charset="0"/>
      <p:regular r:id="rId17"/>
      <p:bold r:id="rId18"/>
      <p:italic r:id="rId19"/>
      <p:boldItalic r:id="rId20"/>
    </p:embeddedFont>
    <p:embeddedFont>
      <p:font typeface="TheSansB W5 Plain" panose="020B0502050302020203" pitchFamily="34" charset="77"/>
      <p:regular r:id="rId21"/>
      <p:italic r:id="rId22"/>
    </p:embeddedFont>
  </p:embeddedFontLst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062EE7B8-201D-6247-718A-2C3AE9C9C45B}" name="Jasmin Stoll" initials="" userId="S::js@neckarfreunde.de::c151e81b-45d2-4d83-8f61-00ae7278d925" providerId="AD"/>
  <p188:author id="{A7F9B5B9-9E11-82A3-F61C-BDB69292CFBF}" name="Andreas Rebholz" initials="AR" userId="S::rebholz@handwerk-bw.de::9bdb2d4e-796c-4abe-9f1c-2aded8284dee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1316C"/>
    <a:srgbClr val="A8D198"/>
    <a:srgbClr val="F4E250"/>
    <a:srgbClr val="134F87"/>
    <a:srgbClr val="008AD1"/>
    <a:srgbClr val="C4E6F6"/>
    <a:srgbClr val="A4D8E3"/>
    <a:srgbClr val="A1B3DD"/>
    <a:srgbClr val="EEA425"/>
    <a:srgbClr val="86D58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962" autoAdjust="0"/>
    <p:restoredTop sz="94750"/>
  </p:normalViewPr>
  <p:slideViewPr>
    <p:cSldViewPr snapToGrid="0" snapToObjects="1">
      <p:cViewPr>
        <p:scale>
          <a:sx n="70" d="100"/>
          <a:sy n="70" d="100"/>
        </p:scale>
        <p:origin x="1728" y="14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2.fntdata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font" Target="fonts/font5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1.fntdata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font" Target="fonts/font4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font" Target="fonts/font3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6.fntdata"/><Relationship Id="rId27" Type="http://schemas.microsoft.com/office/2018/10/relationships/authors" Target="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b="0" i="0">
                <a:latin typeface="Open Sans" panose="020B0606030504020204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b="0" i="0">
                <a:latin typeface="Open Sans" panose="020B0606030504020204" pitchFamily="34" charset="0"/>
              </a:defRPr>
            </a:lvl1pPr>
          </a:lstStyle>
          <a:p>
            <a:fld id="{C04D65EC-2696-8D46-9B09-113AC8D9C592}" type="datetimeFigureOut">
              <a:rPr lang="de-DE" smtClean="0"/>
              <a:pPr/>
              <a:t>12.08.25</a:t>
            </a:fld>
            <a:endParaRPr lang="de-DE" dirty="0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 dirty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b="0" i="0">
                <a:latin typeface="Open Sans" panose="020B0606030504020204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i="0">
                <a:latin typeface="Open Sans" panose="020B0606030504020204" pitchFamily="34" charset="0"/>
              </a:defRPr>
            </a:lvl1pPr>
          </a:lstStyle>
          <a:p>
            <a:fld id="{B7EC92C0-A03A-564F-B619-2E763F1E067E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8170051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b="0" i="0" kern="1200">
        <a:solidFill>
          <a:schemeClr val="tx1"/>
        </a:solidFill>
        <a:latin typeface="Open Sans" panose="020B0606030504020204" pitchFamily="34" charset="0"/>
        <a:ea typeface="+mn-ea"/>
        <a:cs typeface="+mn-cs"/>
      </a:defRPr>
    </a:lvl1pPr>
    <a:lvl2pPr marL="457200" algn="l" defTabSz="914400" rtl="0" eaLnBrk="1" latinLnBrk="0" hangingPunct="1">
      <a:defRPr sz="1200" b="0" i="0" kern="1200">
        <a:solidFill>
          <a:schemeClr val="tx1"/>
        </a:solidFill>
        <a:latin typeface="Open Sans" panose="020B0606030504020204" pitchFamily="34" charset="0"/>
        <a:ea typeface="+mn-ea"/>
        <a:cs typeface="+mn-cs"/>
      </a:defRPr>
    </a:lvl2pPr>
    <a:lvl3pPr marL="914400" algn="l" defTabSz="914400" rtl="0" eaLnBrk="1" latinLnBrk="0" hangingPunct="1">
      <a:defRPr sz="1200" b="0" i="0" kern="1200">
        <a:solidFill>
          <a:schemeClr val="tx1"/>
        </a:solidFill>
        <a:latin typeface="Open Sans" panose="020B0606030504020204" pitchFamily="34" charset="0"/>
        <a:ea typeface="+mn-ea"/>
        <a:cs typeface="+mn-cs"/>
      </a:defRPr>
    </a:lvl3pPr>
    <a:lvl4pPr marL="1371600" algn="l" defTabSz="914400" rtl="0" eaLnBrk="1" latinLnBrk="0" hangingPunct="1">
      <a:defRPr sz="1200" b="0" i="0" kern="1200">
        <a:solidFill>
          <a:schemeClr val="tx1"/>
        </a:solidFill>
        <a:latin typeface="Open Sans" panose="020B0606030504020204" pitchFamily="34" charset="0"/>
        <a:ea typeface="+mn-ea"/>
        <a:cs typeface="+mn-cs"/>
      </a:defRPr>
    </a:lvl4pPr>
    <a:lvl5pPr marL="1828800" algn="l" defTabSz="914400" rtl="0" eaLnBrk="1" latinLnBrk="0" hangingPunct="1">
      <a:defRPr sz="1200" b="0" i="0" kern="1200">
        <a:solidFill>
          <a:schemeClr val="tx1"/>
        </a:solidFill>
        <a:latin typeface="Open Sans" panose="020B060603050402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sv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svg"/><Relationship Id="rId5" Type="http://schemas.openxmlformats.org/officeDocument/2006/relationships/image" Target="../media/image4.png"/><Relationship Id="rId4" Type="http://schemas.openxmlformats.org/officeDocument/2006/relationships/image" Target="../media/image3.svg"/></Relationships>
</file>

<file path=ppt/slideLayouts/_rels/slideLayout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8.svg"/><Relationship Id="rId7" Type="http://schemas.openxmlformats.org/officeDocument/2006/relationships/image" Target="../media/image29.svg"/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21.png"/><Relationship Id="rId11" Type="http://schemas.openxmlformats.org/officeDocument/2006/relationships/image" Target="../media/image31.svg"/><Relationship Id="rId5" Type="http://schemas.openxmlformats.org/officeDocument/2006/relationships/image" Target="../media/image28.svg"/><Relationship Id="rId10" Type="http://schemas.openxmlformats.org/officeDocument/2006/relationships/image" Target="../media/image30.png"/><Relationship Id="rId4" Type="http://schemas.openxmlformats.org/officeDocument/2006/relationships/image" Target="../media/image27.png"/><Relationship Id="rId9" Type="http://schemas.openxmlformats.org/officeDocument/2006/relationships/image" Target="../media/image26.svg"/></Relationships>
</file>

<file path=ppt/slideLayouts/_rels/slideLayout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3" Type="http://schemas.openxmlformats.org/officeDocument/2006/relationships/image" Target="../media/image18.svg"/><Relationship Id="rId7" Type="http://schemas.openxmlformats.org/officeDocument/2006/relationships/image" Target="../media/image29.svg"/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21.png"/><Relationship Id="rId5" Type="http://schemas.openxmlformats.org/officeDocument/2006/relationships/image" Target="../media/image28.svg"/><Relationship Id="rId10" Type="http://schemas.openxmlformats.org/officeDocument/2006/relationships/image" Target="../media/image32.png"/><Relationship Id="rId4" Type="http://schemas.openxmlformats.org/officeDocument/2006/relationships/image" Target="../media/image27.png"/><Relationship Id="rId9" Type="http://schemas.openxmlformats.org/officeDocument/2006/relationships/image" Target="../media/image31.svg"/></Relationships>
</file>

<file path=ppt/slideLayouts/_rels/slideLayout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13" Type="http://schemas.openxmlformats.org/officeDocument/2006/relationships/image" Target="../media/image36.png"/><Relationship Id="rId3" Type="http://schemas.openxmlformats.org/officeDocument/2006/relationships/image" Target="../media/image18.svg"/><Relationship Id="rId7" Type="http://schemas.openxmlformats.org/officeDocument/2006/relationships/image" Target="../media/image29.svg"/><Relationship Id="rId12" Type="http://schemas.openxmlformats.org/officeDocument/2006/relationships/image" Target="../media/image35.png"/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21.png"/><Relationship Id="rId11" Type="http://schemas.openxmlformats.org/officeDocument/2006/relationships/image" Target="../media/image34.png"/><Relationship Id="rId5" Type="http://schemas.openxmlformats.org/officeDocument/2006/relationships/image" Target="../media/image28.svg"/><Relationship Id="rId10" Type="http://schemas.openxmlformats.org/officeDocument/2006/relationships/image" Target="../media/image33.png"/><Relationship Id="rId4" Type="http://schemas.openxmlformats.org/officeDocument/2006/relationships/image" Target="../media/image27.png"/><Relationship Id="rId9" Type="http://schemas.openxmlformats.org/officeDocument/2006/relationships/image" Target="../media/image31.svg"/></Relationships>
</file>

<file path=ppt/slideLayouts/_rels/slideLayout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3" Type="http://schemas.openxmlformats.org/officeDocument/2006/relationships/image" Target="../media/image18.svg"/><Relationship Id="rId7" Type="http://schemas.openxmlformats.org/officeDocument/2006/relationships/image" Target="../media/image29.svg"/><Relationship Id="rId12" Type="http://schemas.openxmlformats.org/officeDocument/2006/relationships/image" Target="../media/image39.png"/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21.png"/><Relationship Id="rId11" Type="http://schemas.openxmlformats.org/officeDocument/2006/relationships/image" Target="../media/image38.png"/><Relationship Id="rId5" Type="http://schemas.openxmlformats.org/officeDocument/2006/relationships/image" Target="../media/image28.svg"/><Relationship Id="rId10" Type="http://schemas.openxmlformats.org/officeDocument/2006/relationships/image" Target="../media/image37.png"/><Relationship Id="rId4" Type="http://schemas.openxmlformats.org/officeDocument/2006/relationships/image" Target="../media/image27.png"/><Relationship Id="rId9" Type="http://schemas.openxmlformats.org/officeDocument/2006/relationships/image" Target="../media/image31.svg"/></Relationships>
</file>

<file path=ppt/slideLayouts/_rels/slideLayout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png"/><Relationship Id="rId3" Type="http://schemas.openxmlformats.org/officeDocument/2006/relationships/image" Target="../media/image18.svg"/><Relationship Id="rId7" Type="http://schemas.openxmlformats.org/officeDocument/2006/relationships/image" Target="../media/image41.png"/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0.png"/><Relationship Id="rId5" Type="http://schemas.openxmlformats.org/officeDocument/2006/relationships/image" Target="../media/image28.svg"/><Relationship Id="rId4" Type="http://schemas.openxmlformats.org/officeDocument/2006/relationships/image" Target="../media/image27.png"/></Relationships>
</file>

<file path=ppt/slideLayouts/_rels/slideLayout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46.svg"/><Relationship Id="rId3" Type="http://schemas.openxmlformats.org/officeDocument/2006/relationships/image" Target="../media/image44.svg"/><Relationship Id="rId7" Type="http://schemas.openxmlformats.org/officeDocument/2006/relationships/image" Target="../media/image31.svg"/><Relationship Id="rId12" Type="http://schemas.openxmlformats.org/officeDocument/2006/relationships/image" Target="../media/image45.png"/><Relationship Id="rId2" Type="http://schemas.openxmlformats.org/officeDocument/2006/relationships/image" Target="../media/image43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30.png"/><Relationship Id="rId11" Type="http://schemas.openxmlformats.org/officeDocument/2006/relationships/image" Target="../media/image22.svg"/><Relationship Id="rId5" Type="http://schemas.openxmlformats.org/officeDocument/2006/relationships/image" Target="../media/image18.svg"/><Relationship Id="rId15" Type="http://schemas.openxmlformats.org/officeDocument/2006/relationships/image" Target="../media/image32.png"/><Relationship Id="rId10" Type="http://schemas.openxmlformats.org/officeDocument/2006/relationships/image" Target="../media/image21.png"/><Relationship Id="rId4" Type="http://schemas.openxmlformats.org/officeDocument/2006/relationships/image" Target="../media/image17.png"/><Relationship Id="rId9" Type="http://schemas.openxmlformats.org/officeDocument/2006/relationships/image" Target="../media/image26.svg"/><Relationship Id="rId14" Type="http://schemas.openxmlformats.org/officeDocument/2006/relationships/image" Target="../media/image47.png"/></Relationships>
</file>

<file path=ppt/slideLayouts/_rels/slideLayout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svg"/><Relationship Id="rId3" Type="http://schemas.openxmlformats.org/officeDocument/2006/relationships/image" Target="../media/image9.svg"/><Relationship Id="rId7" Type="http://schemas.openxmlformats.org/officeDocument/2006/relationships/image" Target="../media/image11.png"/><Relationship Id="rId12" Type="http://schemas.openxmlformats.org/officeDocument/2006/relationships/image" Target="../media/image16.sv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3.svg"/><Relationship Id="rId11" Type="http://schemas.openxmlformats.org/officeDocument/2006/relationships/image" Target="../media/image15.png"/><Relationship Id="rId5" Type="http://schemas.openxmlformats.org/officeDocument/2006/relationships/image" Target="../media/image2.png"/><Relationship Id="rId10" Type="http://schemas.openxmlformats.org/officeDocument/2006/relationships/image" Target="../media/image14.svg"/><Relationship Id="rId4" Type="http://schemas.openxmlformats.org/officeDocument/2006/relationships/image" Target="../media/image10.png"/><Relationship Id="rId9" Type="http://schemas.openxmlformats.org/officeDocument/2006/relationships/image" Target="../media/image13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svg"/><Relationship Id="rId7" Type="http://schemas.openxmlformats.org/officeDocument/2006/relationships/image" Target="../media/image22.svg"/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21.png"/><Relationship Id="rId5" Type="http://schemas.openxmlformats.org/officeDocument/2006/relationships/image" Target="../media/image20.svg"/><Relationship Id="rId4" Type="http://schemas.openxmlformats.org/officeDocument/2006/relationships/image" Target="../media/image19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svg"/><Relationship Id="rId7" Type="http://schemas.openxmlformats.org/officeDocument/2006/relationships/image" Target="../media/image22.svg"/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21.png"/><Relationship Id="rId5" Type="http://schemas.openxmlformats.org/officeDocument/2006/relationships/image" Target="../media/image20.svg"/><Relationship Id="rId4" Type="http://schemas.openxmlformats.org/officeDocument/2006/relationships/image" Target="../media/image19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svg"/><Relationship Id="rId7" Type="http://schemas.openxmlformats.org/officeDocument/2006/relationships/image" Target="../media/image22.svg"/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21.png"/><Relationship Id="rId5" Type="http://schemas.openxmlformats.org/officeDocument/2006/relationships/image" Target="../media/image20.svg"/><Relationship Id="rId4" Type="http://schemas.openxmlformats.org/officeDocument/2006/relationships/image" Target="../media/image19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svg"/><Relationship Id="rId7" Type="http://schemas.openxmlformats.org/officeDocument/2006/relationships/image" Target="../media/image22.svg"/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21.png"/><Relationship Id="rId5" Type="http://schemas.openxmlformats.org/officeDocument/2006/relationships/image" Target="../media/image20.svg"/><Relationship Id="rId4" Type="http://schemas.openxmlformats.org/officeDocument/2006/relationships/image" Target="../media/image19.png"/></Relationships>
</file>

<file path=ppt/slideLayouts/_rels/slideLayout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24.png"/><Relationship Id="rId7" Type="http://schemas.openxmlformats.org/officeDocument/2006/relationships/image" Target="../media/image20.svg"/><Relationship Id="rId2" Type="http://schemas.openxmlformats.org/officeDocument/2006/relationships/image" Target="../media/image23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9.png"/><Relationship Id="rId5" Type="http://schemas.openxmlformats.org/officeDocument/2006/relationships/image" Target="../media/image18.svg"/><Relationship Id="rId4" Type="http://schemas.openxmlformats.org/officeDocument/2006/relationships/image" Target="../media/image17.png"/><Relationship Id="rId9" Type="http://schemas.openxmlformats.org/officeDocument/2006/relationships/image" Target="../media/image22.sv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svg"/><Relationship Id="rId7" Type="http://schemas.openxmlformats.org/officeDocument/2006/relationships/image" Target="../media/image22.svg"/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21.png"/><Relationship Id="rId5" Type="http://schemas.openxmlformats.org/officeDocument/2006/relationships/image" Target="../media/image20.svg"/><Relationship Id="rId4" Type="http://schemas.openxmlformats.org/officeDocument/2006/relationships/image" Target="../media/image19.png"/></Relationships>
</file>

<file path=ppt/slideLayouts/_rels/slideLayout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svg"/><Relationship Id="rId3" Type="http://schemas.openxmlformats.org/officeDocument/2006/relationships/image" Target="../media/image2.png"/><Relationship Id="rId7" Type="http://schemas.openxmlformats.org/officeDocument/2006/relationships/image" Target="../media/image19.png"/><Relationship Id="rId12" Type="http://schemas.openxmlformats.org/officeDocument/2006/relationships/image" Target="../media/image26.svg"/><Relationship Id="rId2" Type="http://schemas.openxmlformats.org/officeDocument/2006/relationships/image" Target="../media/image25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9.svg"/><Relationship Id="rId11" Type="http://schemas.openxmlformats.org/officeDocument/2006/relationships/image" Target="../media/image6.png"/><Relationship Id="rId5" Type="http://schemas.openxmlformats.org/officeDocument/2006/relationships/image" Target="../media/image8.png"/><Relationship Id="rId10" Type="http://schemas.openxmlformats.org/officeDocument/2006/relationships/image" Target="../media/image22.svg"/><Relationship Id="rId4" Type="http://schemas.openxmlformats.org/officeDocument/2006/relationships/image" Target="../media/image3.svg"/><Relationship Id="rId9" Type="http://schemas.openxmlformats.org/officeDocument/2006/relationships/image" Target="../media/image21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elfolie">
    <p:bg>
      <p:bgPr>
        <a:solidFill>
          <a:srgbClr val="008AD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rafik 8">
            <a:extLst>
              <a:ext uri="{FF2B5EF4-FFF2-40B4-BE49-F238E27FC236}">
                <a16:creationId xmlns:a16="http://schemas.microsoft.com/office/drawing/2014/main" id="{DE0EDEB8-17AA-52E2-665B-699241155D2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-11765"/>
            <a:ext cx="4278086" cy="3287550"/>
          </a:xfrm>
          <a:prstGeom prst="rect">
            <a:avLst/>
          </a:prstGeom>
        </p:spPr>
      </p:pic>
      <p:sp>
        <p:nvSpPr>
          <p:cNvPr id="5" name="Rechteck 4">
            <a:extLst>
              <a:ext uri="{FF2B5EF4-FFF2-40B4-BE49-F238E27FC236}">
                <a16:creationId xmlns:a16="http://schemas.microsoft.com/office/drawing/2014/main" id="{BF19E92C-C635-9EF2-16E3-86CEE3352536}"/>
              </a:ext>
            </a:extLst>
          </p:cNvPr>
          <p:cNvSpPr/>
          <p:nvPr userDrawn="1"/>
        </p:nvSpPr>
        <p:spPr>
          <a:xfrm>
            <a:off x="7748832" y="0"/>
            <a:ext cx="4443167" cy="6857999"/>
          </a:xfrm>
          <a:prstGeom prst="rect">
            <a:avLst/>
          </a:prstGeom>
          <a:solidFill>
            <a:srgbClr val="11316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b="0" i="0" dirty="0">
              <a:latin typeface="Open Sans" panose="020B0606030504020204" pitchFamily="34" charset="0"/>
            </a:endParaRPr>
          </a:p>
        </p:txBody>
      </p:sp>
      <p:sp>
        <p:nvSpPr>
          <p:cNvPr id="10" name="Titel 1">
            <a:extLst>
              <a:ext uri="{FF2B5EF4-FFF2-40B4-BE49-F238E27FC236}">
                <a16:creationId xmlns:a16="http://schemas.microsoft.com/office/drawing/2014/main" id="{85A366C1-DAA0-1378-50D4-5F8D9C7C33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9785" y="4058942"/>
            <a:ext cx="5032234" cy="1143088"/>
          </a:xfrm>
          <a:noFill/>
        </p:spPr>
        <p:txBody>
          <a:bodyPr anchor="b">
            <a:noAutofit/>
          </a:bodyPr>
          <a:lstStyle>
            <a:lvl1pPr>
              <a:defRPr sz="4500" b="0" i="0">
                <a:solidFill>
                  <a:schemeClr val="bg1"/>
                </a:solidFill>
                <a:latin typeface="Open Sans" panose="020B0606030504020204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pic>
        <p:nvPicPr>
          <p:cNvPr id="11" name="Grafik 10">
            <a:extLst>
              <a:ext uri="{FF2B5EF4-FFF2-40B4-BE49-F238E27FC236}">
                <a16:creationId xmlns:a16="http://schemas.microsoft.com/office/drawing/2014/main" id="{E20A5AAA-6A5F-90E2-5706-627D8D217C47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9744958" y="392469"/>
            <a:ext cx="2098828" cy="746414"/>
          </a:xfrm>
          <a:prstGeom prst="rect">
            <a:avLst/>
          </a:prstGeom>
        </p:spPr>
      </p:pic>
      <p:sp>
        <p:nvSpPr>
          <p:cNvPr id="12" name="Inhaltsplatzhalter 36">
            <a:extLst>
              <a:ext uri="{FF2B5EF4-FFF2-40B4-BE49-F238E27FC236}">
                <a16:creationId xmlns:a16="http://schemas.microsoft.com/office/drawing/2014/main" id="{E38FCC07-3B86-AE35-E3D2-47529F5814D8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69783" y="5264890"/>
            <a:ext cx="4665679" cy="626077"/>
          </a:xfrm>
        </p:spPr>
        <p:txBody>
          <a:bodyPr>
            <a:normAutofit/>
          </a:bodyPr>
          <a:lstStyle>
            <a:lvl1pPr marL="0" indent="0">
              <a:buNone/>
              <a:defRPr sz="2000" b="0" i="0">
                <a:solidFill>
                  <a:srgbClr val="F4E250"/>
                </a:solidFill>
                <a:latin typeface="Open Sans" panose="020B0606030504020204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13" name="Textplatzhalter 15">
            <a:extLst>
              <a:ext uri="{FF2B5EF4-FFF2-40B4-BE49-F238E27FC236}">
                <a16:creationId xmlns:a16="http://schemas.microsoft.com/office/drawing/2014/main" id="{22F0ED68-4DF1-ED15-469B-0DD2394D9EC9}"/>
              </a:ext>
            </a:extLst>
          </p:cNvPr>
          <p:cNvSpPr>
            <a:spLocks noGrp="1" noChangeAspect="1"/>
          </p:cNvSpPr>
          <p:nvPr>
            <p:ph type="body" sz="quarter" idx="11"/>
          </p:nvPr>
        </p:nvSpPr>
        <p:spPr>
          <a:xfrm rot="21300000">
            <a:off x="679309" y="2935258"/>
            <a:ext cx="2246010" cy="473244"/>
          </a:xfrm>
          <a:solidFill>
            <a:srgbClr val="11316C"/>
          </a:solidFill>
        </p:spPr>
        <p:txBody>
          <a:bodyPr wrap="none" lIns="180000" tIns="108000" rIns="180000" bIns="108000" anchor="ctr">
            <a:spAutoFit/>
          </a:bodyPr>
          <a:lstStyle>
            <a:lvl1pPr marL="0" indent="0">
              <a:buNone/>
              <a:defRPr sz="1800" b="0" i="0">
                <a:solidFill>
                  <a:schemeClr val="bg1"/>
                </a:solidFill>
                <a:latin typeface="Open Sans" panose="020B0606030504020204" pitchFamily="34" charset="0"/>
              </a:defRPr>
            </a:lvl1pPr>
          </a:lstStyle>
          <a:p>
            <a:pPr lvl="0"/>
            <a:r>
              <a:rPr lang="de-DE" dirty="0"/>
              <a:t>Mastertextformat</a:t>
            </a:r>
          </a:p>
        </p:txBody>
      </p:sp>
      <p:sp>
        <p:nvSpPr>
          <p:cNvPr id="15" name="Bildplatzhalter 7">
            <a:extLst>
              <a:ext uri="{FF2B5EF4-FFF2-40B4-BE49-F238E27FC236}">
                <a16:creationId xmlns:a16="http://schemas.microsoft.com/office/drawing/2014/main" id="{B063A3E8-B00B-E072-4653-E8F3D58E3AE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096000" y="1819374"/>
            <a:ext cx="6096000" cy="4140200"/>
          </a:xfrm>
        </p:spPr>
        <p:txBody>
          <a:bodyPr/>
          <a:lstStyle>
            <a:lvl1pPr>
              <a:defRPr b="0" i="0">
                <a:solidFill>
                  <a:schemeClr val="bg1"/>
                </a:solidFill>
                <a:latin typeface="Open Sans" panose="020B0606030504020204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16" name="Textplatzhalter 11">
            <a:extLst>
              <a:ext uri="{FF2B5EF4-FFF2-40B4-BE49-F238E27FC236}">
                <a16:creationId xmlns:a16="http://schemas.microsoft.com/office/drawing/2014/main" id="{5315DD56-E99B-BFE9-B8EC-407FDEB9387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58964" y="6089092"/>
            <a:ext cx="4943475" cy="482600"/>
          </a:xfrm>
        </p:spPr>
        <p:txBody>
          <a:bodyPr>
            <a:normAutofit/>
          </a:bodyPr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Open Sans" panose="020B060603050402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de-DE" dirty="0"/>
              <a:t>Logo und Kontaktdaten bitte hier einfügen</a:t>
            </a:r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EA3CD2F4-E29A-DD23-2270-D7C5309A0BF1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3343553" y="1051434"/>
            <a:ext cx="2235200" cy="2222500"/>
          </a:xfrm>
          <a:prstGeom prst="rect">
            <a:avLst/>
          </a:prstGeom>
        </p:spPr>
      </p:pic>
      <p:pic>
        <p:nvPicPr>
          <p:cNvPr id="18" name="Grafik 17">
            <a:extLst>
              <a:ext uri="{FF2B5EF4-FFF2-40B4-BE49-F238E27FC236}">
                <a16:creationId xmlns:a16="http://schemas.microsoft.com/office/drawing/2014/main" id="{2E2D1092-4457-23C6-2CF9-C68A0E357D5F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160242" y="-347999"/>
            <a:ext cx="1404548" cy="14320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685144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rennerfolie-Unterthemen">
    <p:bg>
      <p:bgPr>
        <a:solidFill>
          <a:srgbClr val="C4E6F6">
            <a:alpha val="6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hteck 17">
            <a:extLst>
              <a:ext uri="{FF2B5EF4-FFF2-40B4-BE49-F238E27FC236}">
                <a16:creationId xmlns:a16="http://schemas.microsoft.com/office/drawing/2014/main" id="{4A94E390-71F2-1179-7D3D-1F8CCF874B53}"/>
              </a:ext>
            </a:extLst>
          </p:cNvPr>
          <p:cNvSpPr/>
          <p:nvPr userDrawn="1"/>
        </p:nvSpPr>
        <p:spPr>
          <a:xfrm>
            <a:off x="-73152" y="0"/>
            <a:ext cx="3675888" cy="6858000"/>
          </a:xfrm>
          <a:prstGeom prst="rect">
            <a:avLst/>
          </a:prstGeom>
          <a:solidFill>
            <a:srgbClr val="F4E2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5" name="Foliennummernplatzhalter 5">
            <a:extLst>
              <a:ext uri="{FF2B5EF4-FFF2-40B4-BE49-F238E27FC236}">
                <a16:creationId xmlns:a16="http://schemas.microsoft.com/office/drawing/2014/main" id="{36103958-D017-BF47-CF49-80B23EB358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52680" y="6356350"/>
            <a:ext cx="571220" cy="365125"/>
          </a:xfrm>
          <a:prstGeom prst="rect">
            <a:avLst/>
          </a:prstGeom>
        </p:spPr>
        <p:txBody>
          <a:bodyPr/>
          <a:lstStyle>
            <a:lvl1pPr algn="ctr">
              <a:defRPr sz="1200" b="0" i="0">
                <a:solidFill>
                  <a:schemeClr val="bg2">
                    <a:lumMod val="90000"/>
                  </a:schemeClr>
                </a:solidFill>
                <a:latin typeface="Open Sans" panose="020B0606030504020204" pitchFamily="34" charset="0"/>
              </a:defRPr>
            </a:lvl1pPr>
          </a:lstStyle>
          <a:p>
            <a:fld id="{93DC6226-395D-AF40-A305-C07AD92EDB4D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6" name="Titel 1">
            <a:extLst>
              <a:ext uri="{FF2B5EF4-FFF2-40B4-BE49-F238E27FC236}">
                <a16:creationId xmlns:a16="http://schemas.microsoft.com/office/drawing/2014/main" id="{757CF719-77B2-DF94-DEDE-05AE6EBB6F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36495" y="3832481"/>
            <a:ext cx="4943252" cy="848557"/>
          </a:xfrm>
          <a:noFill/>
        </p:spPr>
        <p:txBody>
          <a:bodyPr anchor="ctr" anchorCtr="0">
            <a:normAutofit/>
          </a:bodyPr>
          <a:lstStyle>
            <a:lvl1pPr>
              <a:defRPr sz="2500" b="0" i="0">
                <a:solidFill>
                  <a:srgbClr val="11316C"/>
                </a:solidFill>
                <a:latin typeface="Open Sans" panose="020B0606030504020204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pic>
        <p:nvPicPr>
          <p:cNvPr id="11" name="Grafik 10">
            <a:extLst>
              <a:ext uri="{FF2B5EF4-FFF2-40B4-BE49-F238E27FC236}">
                <a16:creationId xmlns:a16="http://schemas.microsoft.com/office/drawing/2014/main" id="{DF6BB18F-5DC6-5C30-1848-F7FFC5BDC30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259804" y="448891"/>
            <a:ext cx="1597233" cy="568030"/>
          </a:xfrm>
          <a:prstGeom prst="rect">
            <a:avLst/>
          </a:prstGeom>
        </p:spPr>
      </p:pic>
      <p:pic>
        <p:nvPicPr>
          <p:cNvPr id="14" name="Grafik 13">
            <a:extLst>
              <a:ext uri="{FF2B5EF4-FFF2-40B4-BE49-F238E27FC236}">
                <a16:creationId xmlns:a16="http://schemas.microsoft.com/office/drawing/2014/main" id="{278575D6-D82A-7C3F-F166-B9DDD0E4873C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723900" y="3951960"/>
            <a:ext cx="584200" cy="609600"/>
          </a:xfrm>
          <a:prstGeom prst="rect">
            <a:avLst/>
          </a:prstGeom>
        </p:spPr>
      </p:pic>
      <p:pic>
        <p:nvPicPr>
          <p:cNvPr id="7" name="Grafik 6">
            <a:extLst>
              <a:ext uri="{FF2B5EF4-FFF2-40B4-BE49-F238E27FC236}">
                <a16:creationId xmlns:a16="http://schemas.microsoft.com/office/drawing/2014/main" id="{84FB4D27-37B3-62F3-BCA3-F28ABD3DA1F8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0906010" y="5292271"/>
            <a:ext cx="1043616" cy="1064079"/>
          </a:xfrm>
          <a:prstGeom prst="rect">
            <a:avLst/>
          </a:prstGeom>
        </p:spPr>
      </p:pic>
      <p:pic>
        <p:nvPicPr>
          <p:cNvPr id="8" name="Grafik 7">
            <a:extLst>
              <a:ext uri="{FF2B5EF4-FFF2-40B4-BE49-F238E27FC236}">
                <a16:creationId xmlns:a16="http://schemas.microsoft.com/office/drawing/2014/main" id="{89349775-9E0A-B180-B9E8-4300C47A66F8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89530" y="1625130"/>
            <a:ext cx="1043616" cy="1064079"/>
          </a:xfrm>
          <a:prstGeom prst="rect">
            <a:avLst/>
          </a:prstGeom>
        </p:spPr>
      </p:pic>
      <p:pic>
        <p:nvPicPr>
          <p:cNvPr id="13" name="Grafik 12">
            <a:extLst>
              <a:ext uri="{FF2B5EF4-FFF2-40B4-BE49-F238E27FC236}">
                <a16:creationId xmlns:a16="http://schemas.microsoft.com/office/drawing/2014/main" id="{23123BE8-BC56-4AF9-5A81-0BA5ABA2F4D9}"/>
              </a:ext>
            </a:extLst>
          </p:cNvPr>
          <p:cNvPicPr>
            <a:picLocks noChangeAspect="1"/>
          </p:cNvPicPr>
          <p:nvPr userDrawn="1"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2773875" y="357580"/>
            <a:ext cx="1490436" cy="14819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47378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rennerfolie-Unterthemen">
    <p:bg>
      <p:bgPr>
        <a:solidFill>
          <a:srgbClr val="C4E6F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hteck 17">
            <a:extLst>
              <a:ext uri="{FF2B5EF4-FFF2-40B4-BE49-F238E27FC236}">
                <a16:creationId xmlns:a16="http://schemas.microsoft.com/office/drawing/2014/main" id="{4A94E390-71F2-1179-7D3D-1F8CCF874B53}"/>
              </a:ext>
            </a:extLst>
          </p:cNvPr>
          <p:cNvSpPr/>
          <p:nvPr userDrawn="1"/>
        </p:nvSpPr>
        <p:spPr>
          <a:xfrm>
            <a:off x="0" y="0"/>
            <a:ext cx="988890" cy="6858000"/>
          </a:xfrm>
          <a:prstGeom prst="rect">
            <a:avLst/>
          </a:prstGeom>
          <a:solidFill>
            <a:srgbClr val="F4E2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5" name="Foliennummernplatzhalter 5">
            <a:extLst>
              <a:ext uri="{FF2B5EF4-FFF2-40B4-BE49-F238E27FC236}">
                <a16:creationId xmlns:a16="http://schemas.microsoft.com/office/drawing/2014/main" id="{36103958-D017-BF47-CF49-80B23EB358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52680" y="6356350"/>
            <a:ext cx="571220" cy="365125"/>
          </a:xfrm>
          <a:prstGeom prst="rect">
            <a:avLst/>
          </a:prstGeom>
        </p:spPr>
        <p:txBody>
          <a:bodyPr/>
          <a:lstStyle>
            <a:lvl1pPr algn="ctr">
              <a:defRPr sz="1200" b="0" i="0">
                <a:solidFill>
                  <a:schemeClr val="bg2">
                    <a:lumMod val="90000"/>
                  </a:schemeClr>
                </a:solidFill>
                <a:latin typeface="Open Sans" panose="020B0606030504020204" pitchFamily="34" charset="0"/>
              </a:defRPr>
            </a:lvl1pPr>
          </a:lstStyle>
          <a:p>
            <a:fld id="{93DC6226-395D-AF40-A305-C07AD92EDB4D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6" name="Titel 1">
            <a:extLst>
              <a:ext uri="{FF2B5EF4-FFF2-40B4-BE49-F238E27FC236}">
                <a16:creationId xmlns:a16="http://schemas.microsoft.com/office/drawing/2014/main" id="{757CF719-77B2-DF94-DEDE-05AE6EBB6FE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436495" y="5292271"/>
            <a:ext cx="8602450" cy="848557"/>
          </a:xfrm>
          <a:noFill/>
        </p:spPr>
        <p:txBody>
          <a:bodyPr anchor="ctr" anchorCtr="0">
            <a:normAutofit/>
          </a:bodyPr>
          <a:lstStyle>
            <a:lvl1pPr>
              <a:defRPr sz="2500" b="0" i="0">
                <a:solidFill>
                  <a:srgbClr val="11316C"/>
                </a:solidFill>
                <a:latin typeface="Open Sans" panose="020B0606030504020204" pitchFamily="34" charset="0"/>
              </a:defRPr>
            </a:lvl1pPr>
          </a:lstStyle>
          <a:p>
            <a:r>
              <a:rPr lang="de-DE" dirty="0"/>
              <a:t>Weitere Informationen: </a:t>
            </a:r>
            <a:r>
              <a:rPr lang="de-DE" dirty="0" err="1"/>
              <a:t>www.horizont-handwerk.de</a:t>
            </a:r>
            <a:endParaRPr lang="de-DE" dirty="0"/>
          </a:p>
        </p:txBody>
      </p:sp>
      <p:pic>
        <p:nvPicPr>
          <p:cNvPr id="11" name="Grafik 10">
            <a:extLst>
              <a:ext uri="{FF2B5EF4-FFF2-40B4-BE49-F238E27FC236}">
                <a16:creationId xmlns:a16="http://schemas.microsoft.com/office/drawing/2014/main" id="{DF6BB18F-5DC6-5C30-1848-F7FFC5BDC30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259804" y="448891"/>
            <a:ext cx="1597233" cy="568030"/>
          </a:xfrm>
          <a:prstGeom prst="rect">
            <a:avLst/>
          </a:prstGeom>
        </p:spPr>
      </p:pic>
      <p:pic>
        <p:nvPicPr>
          <p:cNvPr id="14" name="Grafik 13">
            <a:extLst>
              <a:ext uri="{FF2B5EF4-FFF2-40B4-BE49-F238E27FC236}">
                <a16:creationId xmlns:a16="http://schemas.microsoft.com/office/drawing/2014/main" id="{278575D6-D82A-7C3F-F166-B9DDD0E4873C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628493" y="5411750"/>
            <a:ext cx="584200" cy="609600"/>
          </a:xfrm>
          <a:prstGeom prst="rect">
            <a:avLst/>
          </a:prstGeom>
        </p:spPr>
      </p:pic>
      <p:pic>
        <p:nvPicPr>
          <p:cNvPr id="7" name="Grafik 6">
            <a:extLst>
              <a:ext uri="{FF2B5EF4-FFF2-40B4-BE49-F238E27FC236}">
                <a16:creationId xmlns:a16="http://schemas.microsoft.com/office/drawing/2014/main" id="{84FB4D27-37B3-62F3-BCA3-F28ABD3DA1F8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0906010" y="5292271"/>
            <a:ext cx="1043616" cy="1064079"/>
          </a:xfrm>
          <a:prstGeom prst="rect">
            <a:avLst/>
          </a:prstGeom>
        </p:spPr>
      </p:pic>
      <p:pic>
        <p:nvPicPr>
          <p:cNvPr id="13" name="Grafik 12">
            <a:extLst>
              <a:ext uri="{FF2B5EF4-FFF2-40B4-BE49-F238E27FC236}">
                <a16:creationId xmlns:a16="http://schemas.microsoft.com/office/drawing/2014/main" id="{23123BE8-BC56-4AF9-5A81-0BA5ABA2F4D9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52680" y="357580"/>
            <a:ext cx="1490436" cy="1481967"/>
          </a:xfrm>
          <a:prstGeom prst="rect">
            <a:avLst/>
          </a:prstGeom>
        </p:spPr>
      </p:pic>
      <p:pic>
        <p:nvPicPr>
          <p:cNvPr id="3" name="Grafik 2" descr="Ein Bild, das Muster, Quadrat, Symmetrie, Design enthält.&#10;&#10;KI-generierte Inhalte können fehlerhaft sein.">
            <a:extLst>
              <a:ext uri="{FF2B5EF4-FFF2-40B4-BE49-F238E27FC236}">
                <a16:creationId xmlns:a16="http://schemas.microsoft.com/office/drawing/2014/main" id="{1CB3FB59-D758-B3A0-7CC5-A2C02858F4DB}"/>
              </a:ext>
            </a:extLst>
          </p:cNvPr>
          <p:cNvPicPr>
            <a:picLocks noChangeAspect="1"/>
          </p:cNvPicPr>
          <p:nvPr userDrawn="1"/>
        </p:nvPicPr>
        <p:blipFill>
          <a:blip r:embed="rId10"/>
          <a:stretch>
            <a:fillRect/>
          </a:stretch>
        </p:blipFill>
        <p:spPr>
          <a:xfrm>
            <a:off x="4426585" y="1253746"/>
            <a:ext cx="3338830" cy="33388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387025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rennerfolie-Unterthemen">
    <p:bg>
      <p:bgPr>
        <a:solidFill>
          <a:srgbClr val="C4E6F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hteck 17">
            <a:extLst>
              <a:ext uri="{FF2B5EF4-FFF2-40B4-BE49-F238E27FC236}">
                <a16:creationId xmlns:a16="http://schemas.microsoft.com/office/drawing/2014/main" id="{4A94E390-71F2-1179-7D3D-1F8CCF874B53}"/>
              </a:ext>
            </a:extLst>
          </p:cNvPr>
          <p:cNvSpPr/>
          <p:nvPr userDrawn="1"/>
        </p:nvSpPr>
        <p:spPr>
          <a:xfrm>
            <a:off x="0" y="0"/>
            <a:ext cx="988890" cy="6858000"/>
          </a:xfrm>
          <a:prstGeom prst="rect">
            <a:avLst/>
          </a:prstGeom>
          <a:solidFill>
            <a:srgbClr val="F4E2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5" name="Foliennummernplatzhalter 5">
            <a:extLst>
              <a:ext uri="{FF2B5EF4-FFF2-40B4-BE49-F238E27FC236}">
                <a16:creationId xmlns:a16="http://schemas.microsoft.com/office/drawing/2014/main" id="{36103958-D017-BF47-CF49-80B23EB358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52680" y="6356350"/>
            <a:ext cx="571220" cy="365125"/>
          </a:xfrm>
          <a:prstGeom prst="rect">
            <a:avLst/>
          </a:prstGeom>
        </p:spPr>
        <p:txBody>
          <a:bodyPr/>
          <a:lstStyle>
            <a:lvl1pPr algn="ctr">
              <a:defRPr sz="1200" b="0" i="0">
                <a:solidFill>
                  <a:schemeClr val="bg2">
                    <a:lumMod val="90000"/>
                  </a:schemeClr>
                </a:solidFill>
                <a:latin typeface="Open Sans" panose="020B0606030504020204" pitchFamily="34" charset="0"/>
              </a:defRPr>
            </a:lvl1pPr>
          </a:lstStyle>
          <a:p>
            <a:fld id="{93DC6226-395D-AF40-A305-C07AD92EDB4D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6" name="Titel 1">
            <a:extLst>
              <a:ext uri="{FF2B5EF4-FFF2-40B4-BE49-F238E27FC236}">
                <a16:creationId xmlns:a16="http://schemas.microsoft.com/office/drawing/2014/main" id="{757CF719-77B2-DF94-DEDE-05AE6EBB6FE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436495" y="5292271"/>
            <a:ext cx="8602450" cy="848557"/>
          </a:xfrm>
          <a:noFill/>
        </p:spPr>
        <p:txBody>
          <a:bodyPr anchor="ctr" anchorCtr="0">
            <a:normAutofit/>
          </a:bodyPr>
          <a:lstStyle>
            <a:lvl1pPr>
              <a:defRPr sz="2500" b="0" i="0">
                <a:solidFill>
                  <a:srgbClr val="11316C"/>
                </a:solidFill>
                <a:latin typeface="Open Sans" panose="020B0606030504020204" pitchFamily="34" charset="0"/>
              </a:defRPr>
            </a:lvl1pPr>
          </a:lstStyle>
          <a:p>
            <a:r>
              <a:rPr lang="de-DE" dirty="0"/>
              <a:t>Weitere Informationen: </a:t>
            </a:r>
            <a:r>
              <a:rPr lang="de-DE" dirty="0" err="1"/>
              <a:t>www.horizont-handwerk.de</a:t>
            </a:r>
            <a:endParaRPr lang="de-DE" dirty="0"/>
          </a:p>
        </p:txBody>
      </p:sp>
      <p:pic>
        <p:nvPicPr>
          <p:cNvPr id="11" name="Grafik 10">
            <a:extLst>
              <a:ext uri="{FF2B5EF4-FFF2-40B4-BE49-F238E27FC236}">
                <a16:creationId xmlns:a16="http://schemas.microsoft.com/office/drawing/2014/main" id="{DF6BB18F-5DC6-5C30-1848-F7FFC5BDC30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259804" y="448891"/>
            <a:ext cx="1597233" cy="568030"/>
          </a:xfrm>
          <a:prstGeom prst="rect">
            <a:avLst/>
          </a:prstGeom>
        </p:spPr>
      </p:pic>
      <p:pic>
        <p:nvPicPr>
          <p:cNvPr id="14" name="Grafik 13">
            <a:extLst>
              <a:ext uri="{FF2B5EF4-FFF2-40B4-BE49-F238E27FC236}">
                <a16:creationId xmlns:a16="http://schemas.microsoft.com/office/drawing/2014/main" id="{278575D6-D82A-7C3F-F166-B9DDD0E4873C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628493" y="5411750"/>
            <a:ext cx="584200" cy="609600"/>
          </a:xfrm>
          <a:prstGeom prst="rect">
            <a:avLst/>
          </a:prstGeom>
        </p:spPr>
      </p:pic>
      <p:pic>
        <p:nvPicPr>
          <p:cNvPr id="7" name="Grafik 6">
            <a:extLst>
              <a:ext uri="{FF2B5EF4-FFF2-40B4-BE49-F238E27FC236}">
                <a16:creationId xmlns:a16="http://schemas.microsoft.com/office/drawing/2014/main" id="{84FB4D27-37B3-62F3-BCA3-F28ABD3DA1F8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0906010" y="5292271"/>
            <a:ext cx="1043616" cy="1064079"/>
          </a:xfrm>
          <a:prstGeom prst="rect">
            <a:avLst/>
          </a:prstGeom>
        </p:spPr>
      </p:pic>
      <p:pic>
        <p:nvPicPr>
          <p:cNvPr id="13" name="Grafik 12">
            <a:extLst>
              <a:ext uri="{FF2B5EF4-FFF2-40B4-BE49-F238E27FC236}">
                <a16:creationId xmlns:a16="http://schemas.microsoft.com/office/drawing/2014/main" id="{23123BE8-BC56-4AF9-5A81-0BA5ABA2F4D9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52680" y="357580"/>
            <a:ext cx="1490436" cy="1481967"/>
          </a:xfrm>
          <a:prstGeom prst="rect">
            <a:avLst/>
          </a:prstGeom>
        </p:spPr>
      </p:pic>
      <p:pic>
        <p:nvPicPr>
          <p:cNvPr id="3" name="Grafik 2">
            <a:extLst>
              <a:ext uri="{FF2B5EF4-FFF2-40B4-BE49-F238E27FC236}">
                <a16:creationId xmlns:a16="http://schemas.microsoft.com/office/drawing/2014/main" id="{1CB3FB59-D758-B3A0-7CC5-A2C02858F4DB}"/>
              </a:ext>
            </a:extLst>
          </p:cNvPr>
          <p:cNvPicPr>
            <a:picLocks noChangeAspect="1"/>
          </p:cNvPicPr>
          <p:nvPr userDrawn="1"/>
        </p:nvPicPr>
        <p:blipFill>
          <a:blip r:embed="rId10"/>
          <a:srcRect/>
          <a:stretch/>
        </p:blipFill>
        <p:spPr>
          <a:xfrm>
            <a:off x="723900" y="2131381"/>
            <a:ext cx="2289554" cy="2289554"/>
          </a:xfrm>
          <a:prstGeom prst="rect">
            <a:avLst/>
          </a:prstGeom>
        </p:spPr>
      </p:pic>
      <p:pic>
        <p:nvPicPr>
          <p:cNvPr id="2" name="Grafik 1">
            <a:extLst>
              <a:ext uri="{FF2B5EF4-FFF2-40B4-BE49-F238E27FC236}">
                <a16:creationId xmlns:a16="http://schemas.microsoft.com/office/drawing/2014/main" id="{BFB1EDF8-1C13-6249-CDA3-1A1B36E26880}"/>
              </a:ext>
            </a:extLst>
          </p:cNvPr>
          <p:cNvPicPr>
            <a:picLocks noChangeAspect="1"/>
          </p:cNvPicPr>
          <p:nvPr userDrawn="1"/>
        </p:nvPicPr>
        <p:blipFill>
          <a:blip r:embed="rId11"/>
          <a:srcRect/>
          <a:stretch/>
        </p:blipFill>
        <p:spPr>
          <a:xfrm>
            <a:off x="3467100" y="2131381"/>
            <a:ext cx="2289554" cy="2289554"/>
          </a:xfrm>
          <a:prstGeom prst="rect">
            <a:avLst/>
          </a:prstGeom>
        </p:spPr>
      </p:pic>
      <p:pic>
        <p:nvPicPr>
          <p:cNvPr id="4" name="Grafik 3">
            <a:extLst>
              <a:ext uri="{FF2B5EF4-FFF2-40B4-BE49-F238E27FC236}">
                <a16:creationId xmlns:a16="http://schemas.microsoft.com/office/drawing/2014/main" id="{6EC94ED7-6FDA-999C-1556-F70AA1657634}"/>
              </a:ext>
            </a:extLst>
          </p:cNvPr>
          <p:cNvPicPr>
            <a:picLocks noChangeAspect="1"/>
          </p:cNvPicPr>
          <p:nvPr userDrawn="1"/>
        </p:nvPicPr>
        <p:blipFill>
          <a:blip r:embed="rId12"/>
          <a:srcRect/>
          <a:stretch/>
        </p:blipFill>
        <p:spPr>
          <a:xfrm>
            <a:off x="6210300" y="2131381"/>
            <a:ext cx="2289554" cy="2289554"/>
          </a:xfrm>
          <a:prstGeom prst="rect">
            <a:avLst/>
          </a:prstGeom>
        </p:spPr>
      </p:pic>
      <p:pic>
        <p:nvPicPr>
          <p:cNvPr id="8" name="Grafik 7">
            <a:extLst>
              <a:ext uri="{FF2B5EF4-FFF2-40B4-BE49-F238E27FC236}">
                <a16:creationId xmlns:a16="http://schemas.microsoft.com/office/drawing/2014/main" id="{56694C69-7CE0-E489-7E3F-D7AC5295915A}"/>
              </a:ext>
            </a:extLst>
          </p:cNvPr>
          <p:cNvPicPr>
            <a:picLocks noChangeAspect="1"/>
          </p:cNvPicPr>
          <p:nvPr userDrawn="1"/>
        </p:nvPicPr>
        <p:blipFill>
          <a:blip r:embed="rId13"/>
          <a:srcRect/>
          <a:stretch/>
        </p:blipFill>
        <p:spPr>
          <a:xfrm>
            <a:off x="8953500" y="2131381"/>
            <a:ext cx="2289554" cy="2289554"/>
          </a:xfrm>
          <a:prstGeom prst="rect">
            <a:avLst/>
          </a:prstGeom>
        </p:spPr>
      </p:pic>
      <p:sp>
        <p:nvSpPr>
          <p:cNvPr id="9" name="Textfeld 8">
            <a:extLst>
              <a:ext uri="{FF2B5EF4-FFF2-40B4-BE49-F238E27FC236}">
                <a16:creationId xmlns:a16="http://schemas.microsoft.com/office/drawing/2014/main" id="{403D8F33-F5F7-B034-F5A2-4F91E947F87A}"/>
              </a:ext>
            </a:extLst>
          </p:cNvPr>
          <p:cNvSpPr txBox="1"/>
          <p:nvPr userDrawn="1"/>
        </p:nvSpPr>
        <p:spPr>
          <a:xfrm>
            <a:off x="723900" y="4511626"/>
            <a:ext cx="102855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dirty="0">
                <a:solidFill>
                  <a:srgbClr val="11316C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Strategie</a:t>
            </a: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4F316F19-D5BE-B6FB-3ACD-8D1DF382BA23}"/>
              </a:ext>
            </a:extLst>
          </p:cNvPr>
          <p:cNvSpPr txBox="1"/>
          <p:nvPr userDrawn="1"/>
        </p:nvSpPr>
        <p:spPr>
          <a:xfrm>
            <a:off x="3460593" y="4511626"/>
            <a:ext cx="101983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dirty="0">
                <a:solidFill>
                  <a:srgbClr val="11316C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Personal</a:t>
            </a:r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446A8D05-E53D-30B8-2387-EF9EBB043A64}"/>
              </a:ext>
            </a:extLst>
          </p:cNvPr>
          <p:cNvSpPr txBox="1"/>
          <p:nvPr userDrawn="1"/>
        </p:nvSpPr>
        <p:spPr>
          <a:xfrm>
            <a:off x="6216493" y="4511626"/>
            <a:ext cx="154792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dirty="0">
                <a:solidFill>
                  <a:srgbClr val="11316C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Nachhaltigkeit</a:t>
            </a:r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A4D02A98-EA5C-4DDF-0B1D-C0C0BC6E9473}"/>
              </a:ext>
            </a:extLst>
          </p:cNvPr>
          <p:cNvSpPr txBox="1"/>
          <p:nvPr userDrawn="1"/>
        </p:nvSpPr>
        <p:spPr>
          <a:xfrm>
            <a:off x="8946993" y="4511626"/>
            <a:ext cx="155042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dirty="0">
                <a:solidFill>
                  <a:srgbClr val="11316C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Digitalisierung</a:t>
            </a:r>
          </a:p>
        </p:txBody>
      </p:sp>
    </p:spTree>
    <p:extLst>
      <p:ext uri="{BB962C8B-B14F-4D97-AF65-F5344CB8AC3E}">
        <p14:creationId xmlns:p14="http://schemas.microsoft.com/office/powerpoint/2010/main" val="351595186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rennerfolie-Unterthemen">
    <p:bg>
      <p:bgPr>
        <a:solidFill>
          <a:srgbClr val="C4E6F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hteck 17">
            <a:extLst>
              <a:ext uri="{FF2B5EF4-FFF2-40B4-BE49-F238E27FC236}">
                <a16:creationId xmlns:a16="http://schemas.microsoft.com/office/drawing/2014/main" id="{4A94E390-71F2-1179-7D3D-1F8CCF874B53}"/>
              </a:ext>
            </a:extLst>
          </p:cNvPr>
          <p:cNvSpPr/>
          <p:nvPr userDrawn="1"/>
        </p:nvSpPr>
        <p:spPr>
          <a:xfrm>
            <a:off x="0" y="0"/>
            <a:ext cx="988890" cy="6858000"/>
          </a:xfrm>
          <a:prstGeom prst="rect">
            <a:avLst/>
          </a:prstGeom>
          <a:solidFill>
            <a:srgbClr val="F4E2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5" name="Foliennummernplatzhalter 5">
            <a:extLst>
              <a:ext uri="{FF2B5EF4-FFF2-40B4-BE49-F238E27FC236}">
                <a16:creationId xmlns:a16="http://schemas.microsoft.com/office/drawing/2014/main" id="{36103958-D017-BF47-CF49-80B23EB358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52680" y="6356350"/>
            <a:ext cx="571220" cy="365125"/>
          </a:xfrm>
          <a:prstGeom prst="rect">
            <a:avLst/>
          </a:prstGeom>
        </p:spPr>
        <p:txBody>
          <a:bodyPr/>
          <a:lstStyle>
            <a:lvl1pPr algn="ctr">
              <a:defRPr sz="1200" b="0" i="0">
                <a:solidFill>
                  <a:schemeClr val="bg2">
                    <a:lumMod val="90000"/>
                  </a:schemeClr>
                </a:solidFill>
                <a:latin typeface="Open Sans" panose="020B0606030504020204" pitchFamily="34" charset="0"/>
              </a:defRPr>
            </a:lvl1pPr>
          </a:lstStyle>
          <a:p>
            <a:fld id="{93DC6226-395D-AF40-A305-C07AD92EDB4D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6" name="Titel 1">
            <a:extLst>
              <a:ext uri="{FF2B5EF4-FFF2-40B4-BE49-F238E27FC236}">
                <a16:creationId xmlns:a16="http://schemas.microsoft.com/office/drawing/2014/main" id="{757CF719-77B2-DF94-DEDE-05AE6EBB6FE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436495" y="5292271"/>
            <a:ext cx="8602450" cy="848557"/>
          </a:xfrm>
          <a:noFill/>
        </p:spPr>
        <p:txBody>
          <a:bodyPr anchor="ctr" anchorCtr="0">
            <a:normAutofit/>
          </a:bodyPr>
          <a:lstStyle>
            <a:lvl1pPr>
              <a:defRPr sz="2500" b="0" i="0">
                <a:solidFill>
                  <a:srgbClr val="11316C"/>
                </a:solidFill>
                <a:latin typeface="Open Sans" panose="020B0606030504020204" pitchFamily="34" charset="0"/>
              </a:defRPr>
            </a:lvl1pPr>
          </a:lstStyle>
          <a:p>
            <a:r>
              <a:rPr lang="de-DE" dirty="0"/>
              <a:t>Weitere Informationen: </a:t>
            </a:r>
            <a:r>
              <a:rPr lang="de-DE" dirty="0" err="1"/>
              <a:t>www.horizont-handwerk.de</a:t>
            </a:r>
            <a:endParaRPr lang="de-DE" dirty="0"/>
          </a:p>
        </p:txBody>
      </p:sp>
      <p:pic>
        <p:nvPicPr>
          <p:cNvPr id="11" name="Grafik 10">
            <a:extLst>
              <a:ext uri="{FF2B5EF4-FFF2-40B4-BE49-F238E27FC236}">
                <a16:creationId xmlns:a16="http://schemas.microsoft.com/office/drawing/2014/main" id="{DF6BB18F-5DC6-5C30-1848-F7FFC5BDC30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259804" y="448891"/>
            <a:ext cx="1597233" cy="568030"/>
          </a:xfrm>
          <a:prstGeom prst="rect">
            <a:avLst/>
          </a:prstGeom>
        </p:spPr>
      </p:pic>
      <p:pic>
        <p:nvPicPr>
          <p:cNvPr id="14" name="Grafik 13">
            <a:extLst>
              <a:ext uri="{FF2B5EF4-FFF2-40B4-BE49-F238E27FC236}">
                <a16:creationId xmlns:a16="http://schemas.microsoft.com/office/drawing/2014/main" id="{278575D6-D82A-7C3F-F166-B9DDD0E4873C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628493" y="5411750"/>
            <a:ext cx="584200" cy="609600"/>
          </a:xfrm>
          <a:prstGeom prst="rect">
            <a:avLst/>
          </a:prstGeom>
        </p:spPr>
      </p:pic>
      <p:pic>
        <p:nvPicPr>
          <p:cNvPr id="7" name="Grafik 6">
            <a:extLst>
              <a:ext uri="{FF2B5EF4-FFF2-40B4-BE49-F238E27FC236}">
                <a16:creationId xmlns:a16="http://schemas.microsoft.com/office/drawing/2014/main" id="{84FB4D27-37B3-62F3-BCA3-F28ABD3DA1F8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0906010" y="5292271"/>
            <a:ext cx="1043616" cy="1064079"/>
          </a:xfrm>
          <a:prstGeom prst="rect">
            <a:avLst/>
          </a:prstGeom>
        </p:spPr>
      </p:pic>
      <p:pic>
        <p:nvPicPr>
          <p:cNvPr id="13" name="Grafik 12">
            <a:extLst>
              <a:ext uri="{FF2B5EF4-FFF2-40B4-BE49-F238E27FC236}">
                <a16:creationId xmlns:a16="http://schemas.microsoft.com/office/drawing/2014/main" id="{23123BE8-BC56-4AF9-5A81-0BA5ABA2F4D9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52680" y="357580"/>
            <a:ext cx="1490436" cy="1481967"/>
          </a:xfrm>
          <a:prstGeom prst="rect">
            <a:avLst/>
          </a:prstGeom>
        </p:spPr>
      </p:pic>
      <p:pic>
        <p:nvPicPr>
          <p:cNvPr id="3" name="Grafik 2">
            <a:extLst>
              <a:ext uri="{FF2B5EF4-FFF2-40B4-BE49-F238E27FC236}">
                <a16:creationId xmlns:a16="http://schemas.microsoft.com/office/drawing/2014/main" id="{1CB3FB59-D758-B3A0-7CC5-A2C02858F4DB}"/>
              </a:ext>
            </a:extLst>
          </p:cNvPr>
          <p:cNvPicPr>
            <a:picLocks noChangeAspect="1"/>
          </p:cNvPicPr>
          <p:nvPr userDrawn="1"/>
        </p:nvPicPr>
        <p:blipFill>
          <a:blip r:embed="rId10"/>
          <a:srcRect/>
          <a:stretch/>
        </p:blipFill>
        <p:spPr>
          <a:xfrm>
            <a:off x="1852763" y="2131381"/>
            <a:ext cx="2289554" cy="2289554"/>
          </a:xfrm>
          <a:prstGeom prst="rect">
            <a:avLst/>
          </a:prstGeom>
        </p:spPr>
      </p:pic>
      <p:pic>
        <p:nvPicPr>
          <p:cNvPr id="2" name="Grafik 1">
            <a:extLst>
              <a:ext uri="{FF2B5EF4-FFF2-40B4-BE49-F238E27FC236}">
                <a16:creationId xmlns:a16="http://schemas.microsoft.com/office/drawing/2014/main" id="{BFB1EDF8-1C13-6249-CDA3-1A1B36E26880}"/>
              </a:ext>
            </a:extLst>
          </p:cNvPr>
          <p:cNvPicPr>
            <a:picLocks noChangeAspect="1"/>
          </p:cNvPicPr>
          <p:nvPr userDrawn="1"/>
        </p:nvPicPr>
        <p:blipFill>
          <a:blip r:embed="rId11"/>
          <a:srcRect/>
          <a:stretch/>
        </p:blipFill>
        <p:spPr>
          <a:xfrm>
            <a:off x="5006191" y="2131381"/>
            <a:ext cx="2289554" cy="2289554"/>
          </a:xfrm>
          <a:prstGeom prst="rect">
            <a:avLst/>
          </a:prstGeom>
        </p:spPr>
      </p:pic>
      <p:pic>
        <p:nvPicPr>
          <p:cNvPr id="4" name="Grafik 3">
            <a:extLst>
              <a:ext uri="{FF2B5EF4-FFF2-40B4-BE49-F238E27FC236}">
                <a16:creationId xmlns:a16="http://schemas.microsoft.com/office/drawing/2014/main" id="{6EC94ED7-6FDA-999C-1556-F70AA1657634}"/>
              </a:ext>
            </a:extLst>
          </p:cNvPr>
          <p:cNvPicPr>
            <a:picLocks noChangeAspect="1"/>
          </p:cNvPicPr>
          <p:nvPr userDrawn="1"/>
        </p:nvPicPr>
        <p:blipFill>
          <a:blip r:embed="rId12"/>
          <a:srcRect/>
          <a:stretch/>
        </p:blipFill>
        <p:spPr>
          <a:xfrm>
            <a:off x="8159619" y="2131381"/>
            <a:ext cx="2289554" cy="2289554"/>
          </a:xfrm>
          <a:prstGeom prst="rect">
            <a:avLst/>
          </a:prstGeom>
        </p:spPr>
      </p:pic>
      <p:sp>
        <p:nvSpPr>
          <p:cNvPr id="9" name="Textfeld 8">
            <a:extLst>
              <a:ext uri="{FF2B5EF4-FFF2-40B4-BE49-F238E27FC236}">
                <a16:creationId xmlns:a16="http://schemas.microsoft.com/office/drawing/2014/main" id="{403D8F33-F5F7-B034-F5A2-4F91E947F87A}"/>
              </a:ext>
            </a:extLst>
          </p:cNvPr>
          <p:cNvSpPr txBox="1"/>
          <p:nvPr userDrawn="1"/>
        </p:nvSpPr>
        <p:spPr>
          <a:xfrm>
            <a:off x="1852763" y="4511626"/>
            <a:ext cx="171694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dirty="0">
                <a:solidFill>
                  <a:srgbClr val="11316C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Förderangebote</a:t>
            </a: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4F316F19-D5BE-B6FB-3ACD-8D1DF382BA23}"/>
              </a:ext>
            </a:extLst>
          </p:cNvPr>
          <p:cNvSpPr txBox="1"/>
          <p:nvPr userDrawn="1"/>
        </p:nvSpPr>
        <p:spPr>
          <a:xfrm>
            <a:off x="4999684" y="4511626"/>
            <a:ext cx="160633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dirty="0">
                <a:solidFill>
                  <a:srgbClr val="11316C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Förderprojekte</a:t>
            </a:r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446A8D05-E53D-30B8-2387-EF9EBB043A64}"/>
              </a:ext>
            </a:extLst>
          </p:cNvPr>
          <p:cNvSpPr txBox="1"/>
          <p:nvPr userDrawn="1"/>
        </p:nvSpPr>
        <p:spPr>
          <a:xfrm>
            <a:off x="8165812" y="4511626"/>
            <a:ext cx="175221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dirty="0">
                <a:solidFill>
                  <a:srgbClr val="11316C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Veranstaltungen</a:t>
            </a:r>
          </a:p>
        </p:txBody>
      </p:sp>
    </p:spTree>
    <p:extLst>
      <p:ext uri="{BB962C8B-B14F-4D97-AF65-F5344CB8AC3E}">
        <p14:creationId xmlns:p14="http://schemas.microsoft.com/office/powerpoint/2010/main" val="14377706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rennerfolie-Unterthemen">
    <p:bg>
      <p:bgPr>
        <a:solidFill>
          <a:srgbClr val="A8D19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hteck 17">
            <a:extLst>
              <a:ext uri="{FF2B5EF4-FFF2-40B4-BE49-F238E27FC236}">
                <a16:creationId xmlns:a16="http://schemas.microsoft.com/office/drawing/2014/main" id="{4A94E390-71F2-1179-7D3D-1F8CCF874B53}"/>
              </a:ext>
            </a:extLst>
          </p:cNvPr>
          <p:cNvSpPr/>
          <p:nvPr userDrawn="1"/>
        </p:nvSpPr>
        <p:spPr>
          <a:xfrm>
            <a:off x="0" y="0"/>
            <a:ext cx="988890" cy="6858000"/>
          </a:xfrm>
          <a:prstGeom prst="rect">
            <a:avLst/>
          </a:prstGeom>
          <a:solidFill>
            <a:srgbClr val="F4E2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5" name="Foliennummernplatzhalter 5">
            <a:extLst>
              <a:ext uri="{FF2B5EF4-FFF2-40B4-BE49-F238E27FC236}">
                <a16:creationId xmlns:a16="http://schemas.microsoft.com/office/drawing/2014/main" id="{36103958-D017-BF47-CF49-80B23EB358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52680" y="6356350"/>
            <a:ext cx="571220" cy="365125"/>
          </a:xfrm>
          <a:prstGeom prst="rect">
            <a:avLst/>
          </a:prstGeom>
        </p:spPr>
        <p:txBody>
          <a:bodyPr/>
          <a:lstStyle>
            <a:lvl1pPr algn="ctr">
              <a:defRPr sz="1200" b="0" i="0">
                <a:solidFill>
                  <a:schemeClr val="bg2">
                    <a:lumMod val="90000"/>
                  </a:schemeClr>
                </a:solidFill>
                <a:latin typeface="Open Sans" panose="020B0606030504020204" pitchFamily="34" charset="0"/>
              </a:defRPr>
            </a:lvl1pPr>
          </a:lstStyle>
          <a:p>
            <a:fld id="{93DC6226-395D-AF40-A305-C07AD92EDB4D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6" name="Titel 1">
            <a:extLst>
              <a:ext uri="{FF2B5EF4-FFF2-40B4-BE49-F238E27FC236}">
                <a16:creationId xmlns:a16="http://schemas.microsoft.com/office/drawing/2014/main" id="{757CF719-77B2-DF94-DEDE-05AE6EBB6FE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436495" y="5292271"/>
            <a:ext cx="8602450" cy="848557"/>
          </a:xfrm>
          <a:noFill/>
        </p:spPr>
        <p:txBody>
          <a:bodyPr anchor="ctr" anchorCtr="0">
            <a:normAutofit/>
          </a:bodyPr>
          <a:lstStyle>
            <a:lvl1pPr>
              <a:defRPr sz="2500" b="0" i="0">
                <a:solidFill>
                  <a:srgbClr val="11316C"/>
                </a:solidFill>
                <a:latin typeface="Open Sans" panose="020B0606030504020204" pitchFamily="34" charset="0"/>
              </a:defRPr>
            </a:lvl1pPr>
          </a:lstStyle>
          <a:p>
            <a:r>
              <a:rPr lang="de-DE" dirty="0"/>
              <a:t>Weitere Informationen zur Klima-Ampel</a:t>
            </a:r>
          </a:p>
        </p:txBody>
      </p:sp>
      <p:pic>
        <p:nvPicPr>
          <p:cNvPr id="11" name="Grafik 10">
            <a:extLst>
              <a:ext uri="{FF2B5EF4-FFF2-40B4-BE49-F238E27FC236}">
                <a16:creationId xmlns:a16="http://schemas.microsoft.com/office/drawing/2014/main" id="{DF6BB18F-5DC6-5C30-1848-F7FFC5BDC30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259804" y="448891"/>
            <a:ext cx="1597233" cy="568030"/>
          </a:xfrm>
          <a:prstGeom prst="rect">
            <a:avLst/>
          </a:prstGeom>
        </p:spPr>
      </p:pic>
      <p:pic>
        <p:nvPicPr>
          <p:cNvPr id="14" name="Grafik 13">
            <a:extLst>
              <a:ext uri="{FF2B5EF4-FFF2-40B4-BE49-F238E27FC236}">
                <a16:creationId xmlns:a16="http://schemas.microsoft.com/office/drawing/2014/main" id="{278575D6-D82A-7C3F-F166-B9DDD0E4873C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628493" y="5411750"/>
            <a:ext cx="584200" cy="609600"/>
          </a:xfrm>
          <a:prstGeom prst="rect">
            <a:avLst/>
          </a:prstGeom>
        </p:spPr>
      </p:pic>
      <p:pic>
        <p:nvPicPr>
          <p:cNvPr id="2" name="Grafik 1">
            <a:extLst>
              <a:ext uri="{FF2B5EF4-FFF2-40B4-BE49-F238E27FC236}">
                <a16:creationId xmlns:a16="http://schemas.microsoft.com/office/drawing/2014/main" id="{79838F0C-83F4-B2C7-7844-35DB15E1CA60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5875" y="253906"/>
            <a:ext cx="1526029" cy="1526029"/>
          </a:xfrm>
          <a:prstGeom prst="rect">
            <a:avLst/>
          </a:prstGeom>
          <a:effectLst/>
        </p:spPr>
      </p:pic>
      <p:pic>
        <p:nvPicPr>
          <p:cNvPr id="9" name="Grafik 8">
            <a:extLst>
              <a:ext uri="{FF2B5EF4-FFF2-40B4-BE49-F238E27FC236}">
                <a16:creationId xmlns:a16="http://schemas.microsoft.com/office/drawing/2014/main" id="{307E8BD4-B2CE-F4C1-7BFF-26AE0310B2E9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rcRect/>
          <a:stretch/>
        </p:blipFill>
        <p:spPr>
          <a:xfrm>
            <a:off x="3327674" y="1253746"/>
            <a:ext cx="3338830" cy="3338830"/>
          </a:xfrm>
          <a:prstGeom prst="rect">
            <a:avLst/>
          </a:prstGeom>
        </p:spPr>
      </p:pic>
      <p:pic>
        <p:nvPicPr>
          <p:cNvPr id="10" name="Inhaltsplatzhalter 24" descr="Ein Bild, das Zeichnung, Clipart, Animierter Cartoon, Cartoon enthält.&#10;&#10;KI-generierte Inhalte können fehlerhaft sein.">
            <a:extLst>
              <a:ext uri="{FF2B5EF4-FFF2-40B4-BE49-F238E27FC236}">
                <a16:creationId xmlns:a16="http://schemas.microsoft.com/office/drawing/2014/main" id="{849E1B2A-43E0-9C6E-158F-FE07D887BD21}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7733787" y="1253746"/>
            <a:ext cx="4607192" cy="55606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407805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Schlussfolie">
    <p:bg>
      <p:bgPr>
        <a:solidFill>
          <a:srgbClr val="C4E6F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Grafik 12">
            <a:extLst>
              <a:ext uri="{FF2B5EF4-FFF2-40B4-BE49-F238E27FC236}">
                <a16:creationId xmlns:a16="http://schemas.microsoft.com/office/drawing/2014/main" id="{93287E53-AA47-1A17-70E9-E690C5EAADA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-704459" y="-1443563"/>
            <a:ext cx="3784907" cy="3784907"/>
          </a:xfrm>
          <a:prstGeom prst="rect">
            <a:avLst/>
          </a:prstGeom>
        </p:spPr>
      </p:pic>
      <p:sp>
        <p:nvSpPr>
          <p:cNvPr id="3" name="Foliennummernplatzhalter 5">
            <a:extLst>
              <a:ext uri="{FF2B5EF4-FFF2-40B4-BE49-F238E27FC236}">
                <a16:creationId xmlns:a16="http://schemas.microsoft.com/office/drawing/2014/main" id="{43A8C30D-537B-62A3-66CE-95CAA46D88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52680" y="6356350"/>
            <a:ext cx="571220" cy="365125"/>
          </a:xfrm>
          <a:prstGeom prst="rect">
            <a:avLst/>
          </a:prstGeom>
        </p:spPr>
        <p:txBody>
          <a:bodyPr/>
          <a:lstStyle>
            <a:lvl1pPr algn="ctr">
              <a:defRPr sz="1200" b="0" i="0">
                <a:solidFill>
                  <a:schemeClr val="bg2">
                    <a:lumMod val="90000"/>
                  </a:schemeClr>
                </a:solidFill>
                <a:latin typeface="Open Sans" panose="020B0606030504020204" pitchFamily="34" charset="0"/>
              </a:defRPr>
            </a:lvl1pPr>
          </a:lstStyle>
          <a:p>
            <a:fld id="{93DC6226-395D-AF40-A305-C07AD92EDB4D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F3D3AB5D-5C15-2EAC-9087-3169CC19DA88}"/>
              </a:ext>
            </a:extLst>
          </p:cNvPr>
          <p:cNvSpPr txBox="1"/>
          <p:nvPr userDrawn="1"/>
        </p:nvSpPr>
        <p:spPr>
          <a:xfrm>
            <a:off x="2761335" y="4182619"/>
            <a:ext cx="734060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200" b="0" i="0" dirty="0">
                <a:solidFill>
                  <a:srgbClr val="11316C"/>
                </a:solidFill>
                <a:latin typeface="Open Sans" panose="020B0606030504020204" pitchFamily="34" charset="0"/>
              </a:rPr>
              <a:t>Ein Projekt des Ministeriums für Wirtschaft, Arbeit und Tourismus Baden-Württemberg und </a:t>
            </a:r>
            <a:br>
              <a:rPr lang="de-DE" sz="1200" b="0" i="0" dirty="0">
                <a:solidFill>
                  <a:srgbClr val="11316C"/>
                </a:solidFill>
                <a:latin typeface="Open Sans" panose="020B0606030504020204" pitchFamily="34" charset="0"/>
              </a:rPr>
            </a:br>
            <a:r>
              <a:rPr lang="de-DE" sz="1200" b="0" i="0" dirty="0">
                <a:solidFill>
                  <a:srgbClr val="11316C"/>
                </a:solidFill>
                <a:latin typeface="Open Sans" panose="020B0606030504020204" pitchFamily="34" charset="0"/>
              </a:rPr>
              <a:t>HANDWERK BW in Kooperation mit den Handwerkskammern und den Landesinnungs- und Fachverbänden</a:t>
            </a:r>
          </a:p>
        </p:txBody>
      </p:sp>
      <p:pic>
        <p:nvPicPr>
          <p:cNvPr id="12" name="Grafik 11">
            <a:extLst>
              <a:ext uri="{FF2B5EF4-FFF2-40B4-BE49-F238E27FC236}">
                <a16:creationId xmlns:a16="http://schemas.microsoft.com/office/drawing/2014/main" id="{72FEA4E3-D00F-50D2-642B-77B184B5F6F7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0259804" y="448891"/>
            <a:ext cx="1597233" cy="568030"/>
          </a:xfrm>
          <a:prstGeom prst="rect">
            <a:avLst/>
          </a:prstGeom>
        </p:spPr>
      </p:pic>
      <p:pic>
        <p:nvPicPr>
          <p:cNvPr id="8" name="Grafik 7">
            <a:extLst>
              <a:ext uri="{FF2B5EF4-FFF2-40B4-BE49-F238E27FC236}">
                <a16:creationId xmlns:a16="http://schemas.microsoft.com/office/drawing/2014/main" id="{944814DA-686F-8ECE-1AA0-88916807914D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738868" y="859377"/>
            <a:ext cx="1490436" cy="1481967"/>
          </a:xfrm>
          <a:prstGeom prst="rect">
            <a:avLst/>
          </a:prstGeom>
        </p:spPr>
      </p:pic>
      <p:pic>
        <p:nvPicPr>
          <p:cNvPr id="14" name="Grafik 13">
            <a:extLst>
              <a:ext uri="{FF2B5EF4-FFF2-40B4-BE49-F238E27FC236}">
                <a16:creationId xmlns:a16="http://schemas.microsoft.com/office/drawing/2014/main" id="{08776B4A-654C-85A6-3955-6226BDAE8B48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1058420" y="2747233"/>
            <a:ext cx="1043616" cy="1064080"/>
          </a:xfrm>
          <a:prstGeom prst="rect">
            <a:avLst/>
          </a:prstGeom>
        </p:spPr>
      </p:pic>
      <p:pic>
        <p:nvPicPr>
          <p:cNvPr id="16" name="Grafik 15">
            <a:extLst>
              <a:ext uri="{FF2B5EF4-FFF2-40B4-BE49-F238E27FC236}">
                <a16:creationId xmlns:a16="http://schemas.microsoft.com/office/drawing/2014/main" id="{7E6DDC9A-1DB1-2DBF-C22E-E2ADF7EFD5B0}"/>
              </a:ext>
            </a:extLst>
          </p:cNvPr>
          <p:cNvPicPr>
            <a:picLocks noChangeAspect="1"/>
          </p:cNvPicPr>
          <p:nvPr userDrawn="1"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105466" y="5148229"/>
            <a:ext cx="1043616" cy="1064079"/>
          </a:xfrm>
          <a:prstGeom prst="rect">
            <a:avLst/>
          </a:prstGeom>
        </p:spPr>
      </p:pic>
      <p:pic>
        <p:nvPicPr>
          <p:cNvPr id="18" name="Grafik 17">
            <a:extLst>
              <a:ext uri="{FF2B5EF4-FFF2-40B4-BE49-F238E27FC236}">
                <a16:creationId xmlns:a16="http://schemas.microsoft.com/office/drawing/2014/main" id="{234776C1-D1AD-A0BE-4F2A-80EAB74AF91C}"/>
              </a:ext>
            </a:extLst>
          </p:cNvPr>
          <p:cNvPicPr>
            <a:picLocks noChangeAspect="1"/>
          </p:cNvPicPr>
          <p:nvPr userDrawn="1"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6798063" y="5284202"/>
            <a:ext cx="2365102" cy="464352"/>
          </a:xfrm>
          <a:prstGeom prst="rect">
            <a:avLst/>
          </a:prstGeom>
        </p:spPr>
      </p:pic>
      <p:pic>
        <p:nvPicPr>
          <p:cNvPr id="2" name="Grafik 1">
            <a:extLst>
              <a:ext uri="{FF2B5EF4-FFF2-40B4-BE49-F238E27FC236}">
                <a16:creationId xmlns:a16="http://schemas.microsoft.com/office/drawing/2014/main" id="{3B4B5E46-25A7-F86E-1EB0-0E547DFE030C}"/>
              </a:ext>
            </a:extLst>
          </p:cNvPr>
          <p:cNvPicPr>
            <a:picLocks noChangeAspect="1"/>
          </p:cNvPicPr>
          <p:nvPr userDrawn="1"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37370" y="5109890"/>
            <a:ext cx="2758630" cy="876774"/>
          </a:xfrm>
          <a:prstGeom prst="rect">
            <a:avLst/>
          </a:prstGeom>
        </p:spPr>
      </p:pic>
      <p:pic>
        <p:nvPicPr>
          <p:cNvPr id="4" name="Grafik 3" descr="Ein Bild, das Muster, Quadrat, Symmetrie, Design enthält.&#10;&#10;KI-generierte Inhalte können fehlerhaft sein.">
            <a:extLst>
              <a:ext uri="{FF2B5EF4-FFF2-40B4-BE49-F238E27FC236}">
                <a16:creationId xmlns:a16="http://schemas.microsoft.com/office/drawing/2014/main" id="{3643D5EA-524A-60B1-83F2-E4E199AC9D0D}"/>
              </a:ext>
            </a:extLst>
          </p:cNvPr>
          <p:cNvPicPr>
            <a:picLocks noChangeAspect="1"/>
          </p:cNvPicPr>
          <p:nvPr userDrawn="1"/>
        </p:nvPicPr>
        <p:blipFill>
          <a:blip r:embed="rId15"/>
          <a:stretch>
            <a:fillRect/>
          </a:stretch>
        </p:blipFill>
        <p:spPr>
          <a:xfrm>
            <a:off x="5523775" y="1482858"/>
            <a:ext cx="1796415" cy="17964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344840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elfolie_2">
    <p:bg>
      <p:bgPr>
        <a:solidFill>
          <a:srgbClr val="11316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Bildplatzhalter 9">
            <a:extLst>
              <a:ext uri="{FF2B5EF4-FFF2-40B4-BE49-F238E27FC236}">
                <a16:creationId xmlns:a16="http://schemas.microsoft.com/office/drawing/2014/main" id="{DA806D49-5304-E51A-3BD2-23DC07A88A1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000" y="0"/>
            <a:ext cx="5546805" cy="6858000"/>
          </a:xfrm>
        </p:spPr>
        <p:txBody>
          <a:bodyPr/>
          <a:lstStyle>
            <a:lvl1pPr>
              <a:defRPr b="0" i="0">
                <a:solidFill>
                  <a:schemeClr val="bg1"/>
                </a:solidFill>
                <a:latin typeface="Open Sans" panose="020B0606030504020204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5" name="Titel 1">
            <a:extLst>
              <a:ext uri="{FF2B5EF4-FFF2-40B4-BE49-F238E27FC236}">
                <a16:creationId xmlns:a16="http://schemas.microsoft.com/office/drawing/2014/main" id="{6B3919B3-6067-9EB9-A07B-182DE14FBA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0" y="3048156"/>
            <a:ext cx="4943252" cy="1524441"/>
          </a:xfrm>
          <a:noFill/>
        </p:spPr>
        <p:txBody>
          <a:bodyPr anchor="b">
            <a:normAutofit/>
          </a:bodyPr>
          <a:lstStyle>
            <a:lvl1pPr>
              <a:defRPr sz="4500" b="0" i="0">
                <a:solidFill>
                  <a:schemeClr val="bg1"/>
                </a:solidFill>
                <a:latin typeface="Open Sans" panose="020B0606030504020204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BE946A27-EF15-6DAE-21B5-9181DB05C75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314641" y="4071740"/>
            <a:ext cx="2478709" cy="2586479"/>
          </a:xfrm>
          <a:prstGeom prst="rect">
            <a:avLst/>
          </a:prstGeom>
        </p:spPr>
      </p:pic>
      <p:pic>
        <p:nvPicPr>
          <p:cNvPr id="7" name="Grafik 6">
            <a:extLst>
              <a:ext uri="{FF2B5EF4-FFF2-40B4-BE49-F238E27FC236}">
                <a16:creationId xmlns:a16="http://schemas.microsoft.com/office/drawing/2014/main" id="{2A9A8409-1D82-AB0B-E35D-C2C5142519F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468" t="-2371" r="-1699" b="-1145"/>
          <a:stretch/>
        </p:blipFill>
        <p:spPr>
          <a:xfrm>
            <a:off x="4460956" y="199780"/>
            <a:ext cx="2811236" cy="2848375"/>
          </a:xfrm>
          <a:prstGeom prst="rect">
            <a:avLst/>
          </a:prstGeom>
        </p:spPr>
      </p:pic>
      <p:pic>
        <p:nvPicPr>
          <p:cNvPr id="8" name="Grafik 7">
            <a:extLst>
              <a:ext uri="{FF2B5EF4-FFF2-40B4-BE49-F238E27FC236}">
                <a16:creationId xmlns:a16="http://schemas.microsoft.com/office/drawing/2014/main" id="{45FF0629-3E15-FF3F-08DA-2828D7998FD4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9744958" y="392469"/>
            <a:ext cx="2098828" cy="746414"/>
          </a:xfrm>
          <a:prstGeom prst="rect">
            <a:avLst/>
          </a:prstGeom>
        </p:spPr>
      </p:pic>
      <p:sp>
        <p:nvSpPr>
          <p:cNvPr id="9" name="Inhaltsplatzhalter 12">
            <a:extLst>
              <a:ext uri="{FF2B5EF4-FFF2-40B4-BE49-F238E27FC236}">
                <a16:creationId xmlns:a16="http://schemas.microsoft.com/office/drawing/2014/main" id="{2E5944C8-0325-18D0-602F-9711924323F5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6096000" y="4723747"/>
            <a:ext cx="4943475" cy="887413"/>
          </a:xfrm>
        </p:spPr>
        <p:txBody>
          <a:bodyPr>
            <a:normAutofit/>
          </a:bodyPr>
          <a:lstStyle>
            <a:lvl1pPr marL="0" indent="0">
              <a:buNone/>
              <a:defRPr sz="2000" b="0" i="0">
                <a:solidFill>
                  <a:srgbClr val="F4E250"/>
                </a:solidFill>
                <a:latin typeface="Open Sans" panose="020B0606030504020204" pitchFamily="34" charset="0"/>
              </a:defRPr>
            </a:lvl1pPr>
            <a:lvl2pPr>
              <a:defRPr>
                <a:solidFill>
                  <a:srgbClr val="F4E250"/>
                </a:solidFill>
              </a:defRPr>
            </a:lvl2pPr>
            <a:lvl3pPr>
              <a:defRPr>
                <a:solidFill>
                  <a:srgbClr val="F4E250"/>
                </a:solidFill>
              </a:defRPr>
            </a:lvl3pPr>
            <a:lvl4pPr>
              <a:defRPr>
                <a:solidFill>
                  <a:srgbClr val="F4E250"/>
                </a:solidFill>
              </a:defRPr>
            </a:lvl4pPr>
            <a:lvl5pPr>
              <a:defRPr>
                <a:solidFill>
                  <a:srgbClr val="F4E250"/>
                </a:solidFill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11" name="Textplatzhalter 15">
            <a:extLst>
              <a:ext uri="{FF2B5EF4-FFF2-40B4-BE49-F238E27FC236}">
                <a16:creationId xmlns:a16="http://schemas.microsoft.com/office/drawing/2014/main" id="{28728BF3-C568-4192-1F44-983CC303A3EF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 rot="21300000">
            <a:off x="6092902" y="2130335"/>
            <a:ext cx="2424213" cy="508628"/>
          </a:xfrm>
          <a:solidFill>
            <a:srgbClr val="008AD1"/>
          </a:solidFill>
        </p:spPr>
        <p:txBody>
          <a:bodyPr wrap="none" lIns="180000" tIns="108000" rIns="180000" bIns="108000" anchor="ctr">
            <a:noAutofit/>
          </a:bodyPr>
          <a:lstStyle>
            <a:lvl1pPr marL="0" indent="0">
              <a:buNone/>
              <a:defRPr sz="1800" b="0" i="0">
                <a:solidFill>
                  <a:schemeClr val="bg1"/>
                </a:solidFill>
                <a:latin typeface="Open Sans" panose="020B0606030504020204" pitchFamily="34" charset="0"/>
              </a:defRPr>
            </a:lvl1pPr>
          </a:lstStyle>
          <a:p>
            <a:pPr lvl="0"/>
            <a:r>
              <a:rPr lang="de-DE" dirty="0"/>
              <a:t>Mastertextformat</a:t>
            </a:r>
          </a:p>
        </p:txBody>
      </p:sp>
      <p:pic>
        <p:nvPicPr>
          <p:cNvPr id="12" name="Grafik 11">
            <a:extLst>
              <a:ext uri="{FF2B5EF4-FFF2-40B4-BE49-F238E27FC236}">
                <a16:creationId xmlns:a16="http://schemas.microsoft.com/office/drawing/2014/main" id="{CD1DF19B-EA5A-F218-7250-0A7E81D8335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7" cstate="hqprint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rcRect b="18349"/>
          <a:stretch/>
        </p:blipFill>
        <p:spPr>
          <a:xfrm>
            <a:off x="9916483" y="5931215"/>
            <a:ext cx="1940555" cy="755019"/>
          </a:xfrm>
          <a:prstGeom prst="rect">
            <a:avLst/>
          </a:prstGeom>
        </p:spPr>
      </p:pic>
      <p:pic>
        <p:nvPicPr>
          <p:cNvPr id="13" name="Grafik 12">
            <a:extLst>
              <a:ext uri="{FF2B5EF4-FFF2-40B4-BE49-F238E27FC236}">
                <a16:creationId xmlns:a16="http://schemas.microsoft.com/office/drawing/2014/main" id="{91FA6C0B-692A-096B-67FB-F9ECC8F3A91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9" cstate="hqprint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rcRect t="38589" b="11812"/>
          <a:stretch/>
        </p:blipFill>
        <p:spPr>
          <a:xfrm rot="5400000">
            <a:off x="-740963" y="1504712"/>
            <a:ext cx="1940555" cy="458634"/>
          </a:xfrm>
          <a:prstGeom prst="rect">
            <a:avLst/>
          </a:prstGeom>
        </p:spPr>
      </p:pic>
      <p:pic>
        <p:nvPicPr>
          <p:cNvPr id="14" name="Grafik 13">
            <a:extLst>
              <a:ext uri="{FF2B5EF4-FFF2-40B4-BE49-F238E27FC236}">
                <a16:creationId xmlns:a16="http://schemas.microsoft.com/office/drawing/2014/main" id="{4807D5E7-6BAA-F2D6-00E1-C9210B9DBE82}"/>
              </a:ext>
            </a:extLst>
          </p:cNvPr>
          <p:cNvPicPr>
            <a:picLocks noChangeAspect="1"/>
          </p:cNvPicPr>
          <p:nvPr userDrawn="1"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723900" y="524869"/>
            <a:ext cx="1732225" cy="492052"/>
          </a:xfrm>
          <a:prstGeom prst="rect">
            <a:avLst/>
          </a:prstGeom>
        </p:spPr>
      </p:pic>
      <p:sp>
        <p:nvSpPr>
          <p:cNvPr id="17" name="Textplatzhalter 11">
            <a:extLst>
              <a:ext uri="{FF2B5EF4-FFF2-40B4-BE49-F238E27FC236}">
                <a16:creationId xmlns:a16="http://schemas.microsoft.com/office/drawing/2014/main" id="{2B485195-6008-B77C-CBD7-A0AB70B39FE3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096000" y="5611813"/>
            <a:ext cx="4943475" cy="482600"/>
          </a:xfrm>
        </p:spPr>
        <p:txBody>
          <a:bodyPr>
            <a:normAutofit/>
          </a:bodyPr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Open Sans" panose="020B060603050402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de-DE" dirty="0"/>
              <a:t>Mastertextformat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251928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Inhaltsseite Weiß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5">
            <a:extLst>
              <a:ext uri="{FF2B5EF4-FFF2-40B4-BE49-F238E27FC236}">
                <a16:creationId xmlns:a16="http://schemas.microsoft.com/office/drawing/2014/main" id="{D128AD59-2DCC-778B-811A-BE9EBD9EB3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52680" y="6356350"/>
            <a:ext cx="571220" cy="365125"/>
          </a:xfrm>
          <a:prstGeom prst="rect">
            <a:avLst/>
          </a:prstGeom>
        </p:spPr>
        <p:txBody>
          <a:bodyPr/>
          <a:lstStyle>
            <a:lvl1pPr algn="ctr">
              <a:defRPr sz="1200" b="0" i="0">
                <a:solidFill>
                  <a:schemeClr val="bg2">
                    <a:lumMod val="90000"/>
                  </a:schemeClr>
                </a:solidFill>
                <a:latin typeface="Open Sans" panose="020B0606030504020204" pitchFamily="34" charset="0"/>
              </a:defRPr>
            </a:lvl1pPr>
          </a:lstStyle>
          <a:p>
            <a:fld id="{93DC6226-395D-AF40-A305-C07AD92EDB4D}" type="slidenum">
              <a:rPr lang="de-DE" smtClean="0"/>
              <a:pPr/>
              <a:t>‹Nr.›</a:t>
            </a:fld>
            <a:endParaRPr lang="de-DE" dirty="0"/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C102470A-89A2-3556-3228-DC7050F3AF4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259804" y="448891"/>
            <a:ext cx="1597233" cy="568030"/>
          </a:xfrm>
          <a:prstGeom prst="rect">
            <a:avLst/>
          </a:prstGeom>
        </p:spPr>
      </p:pic>
      <p:sp>
        <p:nvSpPr>
          <p:cNvPr id="4" name="Titel 1">
            <a:extLst>
              <a:ext uri="{FF2B5EF4-FFF2-40B4-BE49-F238E27FC236}">
                <a16:creationId xmlns:a16="http://schemas.microsoft.com/office/drawing/2014/main" id="{4BF5335C-E8C8-EA61-4E2C-38496BF691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51058" y="509367"/>
            <a:ext cx="5932628" cy="568030"/>
          </a:xfrm>
          <a:noFill/>
        </p:spPr>
        <p:txBody>
          <a:bodyPr lIns="108000" tIns="216000" rIns="108000" bIns="216000">
            <a:normAutofit/>
          </a:bodyPr>
          <a:lstStyle>
            <a:lvl1pPr>
              <a:defRPr sz="2500" b="0" i="0">
                <a:solidFill>
                  <a:srgbClr val="008AD1"/>
                </a:solidFill>
                <a:latin typeface="Open Sans" panose="020B0606030504020204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5" name="Inhaltsplatzhalter 2">
            <a:extLst>
              <a:ext uri="{FF2B5EF4-FFF2-40B4-BE49-F238E27FC236}">
                <a16:creationId xmlns:a16="http://schemas.microsoft.com/office/drawing/2014/main" id="{AA76E368-7FBA-8812-734C-99BC33318E11}"/>
              </a:ext>
            </a:extLst>
          </p:cNvPr>
          <p:cNvSpPr>
            <a:spLocks noGrp="1"/>
          </p:cNvSpPr>
          <p:nvPr>
            <p:ph idx="13" hasCustomPrompt="1"/>
          </p:nvPr>
        </p:nvSpPr>
        <p:spPr>
          <a:xfrm>
            <a:off x="964504" y="1236883"/>
            <a:ext cx="9295300" cy="5071841"/>
          </a:xfrm>
        </p:spPr>
        <p:txBody>
          <a:bodyPr/>
          <a:lstStyle>
            <a:lvl1pPr marL="142875" indent="0">
              <a:buNone/>
              <a:tabLst/>
              <a:defRPr sz="2400" b="0" i="0">
                <a:solidFill>
                  <a:srgbClr val="11316C"/>
                </a:solidFill>
                <a:latin typeface="TheSansB W5 Plain" panose="020B0502050302020203" pitchFamily="34" charset="77"/>
              </a:defRPr>
            </a:lvl1pPr>
            <a:lvl2pPr marL="6350" indent="0">
              <a:buNone/>
              <a:tabLst/>
              <a:defRPr sz="1800" b="0" i="0">
                <a:solidFill>
                  <a:srgbClr val="008AD1"/>
                </a:solidFill>
                <a:latin typeface="Open Sans" panose="020B0606030504020204" pitchFamily="34" charset="0"/>
              </a:defRPr>
            </a:lvl2pPr>
            <a:lvl3pPr marL="142875" indent="0">
              <a:buNone/>
              <a:tabLst/>
              <a:defRPr b="0" i="0">
                <a:solidFill>
                  <a:srgbClr val="11316C"/>
                </a:solidFill>
                <a:latin typeface="TheSansB W5 Plain" panose="020B0502050302020203" pitchFamily="34" charset="77"/>
              </a:defRPr>
            </a:lvl3pPr>
            <a:lvl4pPr marL="6350" indent="0">
              <a:lnSpc>
                <a:spcPts val="2220"/>
              </a:lnSpc>
              <a:buNone/>
              <a:tabLst/>
              <a:defRPr sz="1600" b="0" i="0">
                <a:solidFill>
                  <a:srgbClr val="11316C"/>
                </a:solidFill>
                <a:latin typeface="Open Sans" panose="020B0606030504020204" pitchFamily="34" charset="0"/>
              </a:defRPr>
            </a:lvl4pPr>
            <a:lvl5pPr marL="142875" indent="0">
              <a:buNone/>
              <a:tabLst/>
              <a:defRPr b="0" i="0">
                <a:solidFill>
                  <a:srgbClr val="11316C"/>
                </a:solidFill>
                <a:latin typeface="TheSansB W5 Plain" panose="020B0502050302020203" pitchFamily="34" charset="77"/>
              </a:defRPr>
            </a:lvl5pPr>
          </a:lstStyle>
          <a:p>
            <a:pPr lvl="1"/>
            <a:r>
              <a:rPr lang="de-DE" dirty="0"/>
              <a:t>Zweite Ebene</a:t>
            </a:r>
          </a:p>
          <a:p>
            <a:pPr lvl="3"/>
            <a:r>
              <a:rPr lang="de-DE" dirty="0"/>
              <a:t>Vierte Ebene</a:t>
            </a:r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A2609BCF-0AAF-EEF4-E76F-16DC68315E25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-176677" y="2396853"/>
            <a:ext cx="1043616" cy="1064079"/>
          </a:xfrm>
          <a:prstGeom prst="rect">
            <a:avLst/>
          </a:prstGeom>
        </p:spPr>
      </p:pic>
      <p:pic>
        <p:nvPicPr>
          <p:cNvPr id="10" name="Grafik 9">
            <a:extLst>
              <a:ext uri="{FF2B5EF4-FFF2-40B4-BE49-F238E27FC236}">
                <a16:creationId xmlns:a16="http://schemas.microsoft.com/office/drawing/2014/main" id="{B3CAC612-0279-7B48-A88C-629A68295B65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0705688" y="5727470"/>
            <a:ext cx="1043616" cy="10640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44689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Inhaltsseite Weiß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5">
            <a:extLst>
              <a:ext uri="{FF2B5EF4-FFF2-40B4-BE49-F238E27FC236}">
                <a16:creationId xmlns:a16="http://schemas.microsoft.com/office/drawing/2014/main" id="{F55016EE-F4FB-D7EB-3694-ABA53483BD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52680" y="6356350"/>
            <a:ext cx="571220" cy="365125"/>
          </a:xfrm>
          <a:prstGeom prst="rect">
            <a:avLst/>
          </a:prstGeom>
        </p:spPr>
        <p:txBody>
          <a:bodyPr/>
          <a:lstStyle>
            <a:lvl1pPr algn="ctr">
              <a:defRPr sz="1200" b="0" i="0">
                <a:solidFill>
                  <a:schemeClr val="bg2">
                    <a:lumMod val="90000"/>
                  </a:schemeClr>
                </a:solidFill>
                <a:latin typeface="Open Sans" panose="020B0606030504020204" pitchFamily="34" charset="0"/>
              </a:defRPr>
            </a:lvl1pPr>
          </a:lstStyle>
          <a:p>
            <a:fld id="{93DC6226-395D-AF40-A305-C07AD92EDB4D}" type="slidenum">
              <a:rPr lang="de-DE" smtClean="0"/>
              <a:pPr/>
              <a:t>‹Nr.›</a:t>
            </a:fld>
            <a:endParaRPr lang="de-DE" dirty="0"/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7FE7355B-0AE7-DDA3-F4E7-448C7F13408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259804" y="448891"/>
            <a:ext cx="1597233" cy="568030"/>
          </a:xfrm>
          <a:prstGeom prst="rect">
            <a:avLst/>
          </a:prstGeom>
        </p:spPr>
      </p:pic>
      <p:sp>
        <p:nvSpPr>
          <p:cNvPr id="11" name="Inhaltsplatzhalter 2">
            <a:extLst>
              <a:ext uri="{FF2B5EF4-FFF2-40B4-BE49-F238E27FC236}">
                <a16:creationId xmlns:a16="http://schemas.microsoft.com/office/drawing/2014/main" id="{E2C7CE7D-336B-55EC-0C2B-2E970046F4AA}"/>
              </a:ext>
            </a:extLst>
          </p:cNvPr>
          <p:cNvSpPr>
            <a:spLocks noGrp="1"/>
          </p:cNvSpPr>
          <p:nvPr>
            <p:ph idx="13" hasCustomPrompt="1"/>
          </p:nvPr>
        </p:nvSpPr>
        <p:spPr>
          <a:xfrm>
            <a:off x="964504" y="1236883"/>
            <a:ext cx="9295300" cy="5071842"/>
          </a:xfrm>
        </p:spPr>
        <p:txBody>
          <a:bodyPr/>
          <a:lstStyle>
            <a:lvl1pPr marL="142875" indent="0">
              <a:buNone/>
              <a:tabLst/>
              <a:defRPr sz="2400" b="0" i="0">
                <a:solidFill>
                  <a:srgbClr val="11316C"/>
                </a:solidFill>
                <a:latin typeface="TheSansB W5 Plain" panose="020B0502050302020203" pitchFamily="34" charset="77"/>
              </a:defRPr>
            </a:lvl1pPr>
            <a:lvl2pPr marL="6350" indent="0">
              <a:buNone/>
              <a:tabLst/>
              <a:defRPr sz="1800" b="0" i="0">
                <a:solidFill>
                  <a:srgbClr val="008AD1"/>
                </a:solidFill>
                <a:latin typeface="Open Sans" panose="020B0606030504020204" pitchFamily="34" charset="0"/>
              </a:defRPr>
            </a:lvl2pPr>
            <a:lvl3pPr marL="142875" indent="0">
              <a:buNone/>
              <a:tabLst/>
              <a:defRPr b="0" i="0">
                <a:solidFill>
                  <a:srgbClr val="11316C"/>
                </a:solidFill>
                <a:latin typeface="TheSansB W5 Plain" panose="020B0502050302020203" pitchFamily="34" charset="77"/>
              </a:defRPr>
            </a:lvl3pPr>
            <a:lvl4pPr marL="6350" indent="0">
              <a:lnSpc>
                <a:spcPts val="2220"/>
              </a:lnSpc>
              <a:buNone/>
              <a:tabLst/>
              <a:defRPr sz="1600" b="0" i="0">
                <a:solidFill>
                  <a:srgbClr val="11316C"/>
                </a:solidFill>
                <a:latin typeface="Open Sans" panose="020B0606030504020204" pitchFamily="34" charset="0"/>
              </a:defRPr>
            </a:lvl4pPr>
            <a:lvl5pPr marL="142875" indent="0">
              <a:buNone/>
              <a:tabLst/>
              <a:defRPr b="0" i="0">
                <a:solidFill>
                  <a:srgbClr val="11316C"/>
                </a:solidFill>
                <a:latin typeface="TheSansB W5 Plain" panose="020B0502050302020203" pitchFamily="34" charset="77"/>
              </a:defRPr>
            </a:lvl5pPr>
          </a:lstStyle>
          <a:p>
            <a:pPr lvl="1"/>
            <a:r>
              <a:rPr lang="de-DE" dirty="0"/>
              <a:t>Zweite Ebene</a:t>
            </a:r>
          </a:p>
          <a:p>
            <a:pPr lvl="3"/>
            <a:r>
              <a:rPr lang="de-DE" dirty="0"/>
              <a:t>Vierte Ebene</a:t>
            </a:r>
          </a:p>
        </p:txBody>
      </p:sp>
      <p:sp>
        <p:nvSpPr>
          <p:cNvPr id="13" name="Titel 1">
            <a:extLst>
              <a:ext uri="{FF2B5EF4-FFF2-40B4-BE49-F238E27FC236}">
                <a16:creationId xmlns:a16="http://schemas.microsoft.com/office/drawing/2014/main" id="{E2988B32-1FF5-E7B7-50B6-24D8774BD8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51058" y="509367"/>
            <a:ext cx="5932628" cy="568030"/>
          </a:xfrm>
          <a:noFill/>
        </p:spPr>
        <p:txBody>
          <a:bodyPr lIns="108000" tIns="216000" rIns="108000" bIns="216000">
            <a:normAutofit/>
          </a:bodyPr>
          <a:lstStyle>
            <a:lvl1pPr>
              <a:defRPr sz="2500" b="0" i="0">
                <a:solidFill>
                  <a:srgbClr val="008AD1"/>
                </a:solidFill>
                <a:latin typeface="Open Sans" panose="020B0606030504020204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5DE8DEB7-F305-3DB9-E5D0-4BC57B44DBE9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-233825" y="5126900"/>
            <a:ext cx="1043616" cy="1064079"/>
          </a:xfrm>
          <a:prstGeom prst="rect">
            <a:avLst/>
          </a:prstGeom>
        </p:spPr>
      </p:pic>
      <p:pic>
        <p:nvPicPr>
          <p:cNvPr id="6" name="Grafik 5">
            <a:extLst>
              <a:ext uri="{FF2B5EF4-FFF2-40B4-BE49-F238E27FC236}">
                <a16:creationId xmlns:a16="http://schemas.microsoft.com/office/drawing/2014/main" id="{1C484E93-A529-2A4A-62EF-AE3410BFA693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1031226" y="3081981"/>
            <a:ext cx="1043616" cy="10640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867674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Inhaltsseite Blau 1">
    <p:bg>
      <p:bgPr>
        <a:solidFill>
          <a:srgbClr val="C4E6F6">
            <a:alpha val="25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1">
            <a:extLst>
              <a:ext uri="{FF2B5EF4-FFF2-40B4-BE49-F238E27FC236}">
                <a16:creationId xmlns:a16="http://schemas.microsoft.com/office/drawing/2014/main" id="{11512EE4-6174-F408-1A90-FBC07CAA77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51058" y="509367"/>
            <a:ext cx="5932628" cy="568030"/>
          </a:xfrm>
          <a:noFill/>
        </p:spPr>
        <p:txBody>
          <a:bodyPr lIns="108000" tIns="216000" rIns="108000" bIns="216000">
            <a:normAutofit/>
          </a:bodyPr>
          <a:lstStyle>
            <a:lvl1pPr>
              <a:defRPr sz="2500" b="0" i="0">
                <a:solidFill>
                  <a:srgbClr val="008AD1"/>
                </a:solidFill>
                <a:latin typeface="Open Sans" panose="020B0606030504020204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9" name="Inhaltsplatzhalter 2">
            <a:extLst>
              <a:ext uri="{FF2B5EF4-FFF2-40B4-BE49-F238E27FC236}">
                <a16:creationId xmlns:a16="http://schemas.microsoft.com/office/drawing/2014/main" id="{5548CA0E-B0D0-32AC-B37F-8A85AE62DAFA}"/>
              </a:ext>
            </a:extLst>
          </p:cNvPr>
          <p:cNvSpPr>
            <a:spLocks noGrp="1"/>
          </p:cNvSpPr>
          <p:nvPr>
            <p:ph idx="13" hasCustomPrompt="1"/>
          </p:nvPr>
        </p:nvSpPr>
        <p:spPr>
          <a:xfrm>
            <a:off x="964504" y="1236883"/>
            <a:ext cx="9295300" cy="5071841"/>
          </a:xfrm>
        </p:spPr>
        <p:txBody>
          <a:bodyPr/>
          <a:lstStyle>
            <a:lvl1pPr marL="142875" indent="0">
              <a:buNone/>
              <a:tabLst/>
              <a:defRPr sz="2400" b="0" i="0">
                <a:solidFill>
                  <a:srgbClr val="11316C"/>
                </a:solidFill>
                <a:latin typeface="TheSansB W5 Plain" panose="020B0502050302020203" pitchFamily="34" charset="77"/>
              </a:defRPr>
            </a:lvl1pPr>
            <a:lvl2pPr marL="6350" indent="0">
              <a:buNone/>
              <a:tabLst/>
              <a:defRPr sz="1800" b="0" i="0">
                <a:solidFill>
                  <a:srgbClr val="008AD1"/>
                </a:solidFill>
                <a:latin typeface="Open Sans" panose="020B0606030504020204" pitchFamily="34" charset="0"/>
              </a:defRPr>
            </a:lvl2pPr>
            <a:lvl3pPr marL="142875" indent="0">
              <a:buNone/>
              <a:tabLst/>
              <a:defRPr b="0" i="0">
                <a:solidFill>
                  <a:srgbClr val="11316C"/>
                </a:solidFill>
                <a:latin typeface="TheSansB W5 Plain" panose="020B0502050302020203" pitchFamily="34" charset="77"/>
              </a:defRPr>
            </a:lvl3pPr>
            <a:lvl4pPr marL="6350" indent="0">
              <a:lnSpc>
                <a:spcPts val="2220"/>
              </a:lnSpc>
              <a:buNone/>
              <a:tabLst/>
              <a:defRPr sz="1600" b="0" i="0">
                <a:solidFill>
                  <a:srgbClr val="11316C"/>
                </a:solidFill>
                <a:latin typeface="Open Sans" panose="020B0606030504020204" pitchFamily="34" charset="0"/>
              </a:defRPr>
            </a:lvl4pPr>
            <a:lvl5pPr marL="142875" indent="0">
              <a:buNone/>
              <a:tabLst/>
              <a:defRPr b="0" i="0">
                <a:solidFill>
                  <a:srgbClr val="11316C"/>
                </a:solidFill>
                <a:latin typeface="TheSansB W5 Plain" panose="020B0502050302020203" pitchFamily="34" charset="77"/>
              </a:defRPr>
            </a:lvl5pPr>
          </a:lstStyle>
          <a:p>
            <a:pPr lvl="1"/>
            <a:r>
              <a:rPr lang="de-DE" dirty="0"/>
              <a:t>Zweite Ebene</a:t>
            </a:r>
          </a:p>
          <a:p>
            <a:pPr lvl="3"/>
            <a:r>
              <a:rPr lang="de-DE" dirty="0"/>
              <a:t>Vierte Ebene</a:t>
            </a:r>
          </a:p>
        </p:txBody>
      </p:sp>
      <p:sp>
        <p:nvSpPr>
          <p:cNvPr id="10" name="Foliennummernplatzhalter 5">
            <a:extLst>
              <a:ext uri="{FF2B5EF4-FFF2-40B4-BE49-F238E27FC236}">
                <a16:creationId xmlns:a16="http://schemas.microsoft.com/office/drawing/2014/main" id="{027679B9-CC12-0F89-D9BC-2668C1B980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52680" y="6356350"/>
            <a:ext cx="571220" cy="365125"/>
          </a:xfrm>
          <a:prstGeom prst="rect">
            <a:avLst/>
          </a:prstGeom>
        </p:spPr>
        <p:txBody>
          <a:bodyPr/>
          <a:lstStyle>
            <a:lvl1pPr algn="ctr">
              <a:defRPr sz="1200" b="0" i="0">
                <a:solidFill>
                  <a:schemeClr val="bg2">
                    <a:lumMod val="90000"/>
                  </a:schemeClr>
                </a:solidFill>
                <a:latin typeface="Open Sans" panose="020B0606030504020204" pitchFamily="34" charset="0"/>
              </a:defRPr>
            </a:lvl1pPr>
          </a:lstStyle>
          <a:p>
            <a:fld id="{93DC6226-395D-AF40-A305-C07AD92EDB4D}" type="slidenum">
              <a:rPr lang="de-DE" smtClean="0"/>
              <a:pPr/>
              <a:t>‹Nr.›</a:t>
            </a:fld>
            <a:endParaRPr lang="de-DE" dirty="0"/>
          </a:p>
        </p:txBody>
      </p:sp>
      <p:pic>
        <p:nvPicPr>
          <p:cNvPr id="11" name="Grafik 10">
            <a:extLst>
              <a:ext uri="{FF2B5EF4-FFF2-40B4-BE49-F238E27FC236}">
                <a16:creationId xmlns:a16="http://schemas.microsoft.com/office/drawing/2014/main" id="{5ABF1006-00DD-3124-C82A-2BE0B5A6025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259804" y="448891"/>
            <a:ext cx="1597233" cy="568030"/>
          </a:xfrm>
          <a:prstGeom prst="rect">
            <a:avLst/>
          </a:prstGeom>
        </p:spPr>
      </p:pic>
      <p:pic>
        <p:nvPicPr>
          <p:cNvPr id="2" name="Grafik 1">
            <a:extLst>
              <a:ext uri="{FF2B5EF4-FFF2-40B4-BE49-F238E27FC236}">
                <a16:creationId xmlns:a16="http://schemas.microsoft.com/office/drawing/2014/main" id="{6ED7DB7A-FBFC-BF34-E90F-4313B40071A2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0813421" y="5721183"/>
            <a:ext cx="1043616" cy="1064079"/>
          </a:xfrm>
          <a:prstGeom prst="rect">
            <a:avLst/>
          </a:prstGeom>
        </p:spPr>
      </p:pic>
      <p:pic>
        <p:nvPicPr>
          <p:cNvPr id="3" name="Grafik 2">
            <a:extLst>
              <a:ext uri="{FF2B5EF4-FFF2-40B4-BE49-F238E27FC236}">
                <a16:creationId xmlns:a16="http://schemas.microsoft.com/office/drawing/2014/main" id="{1644F40B-F65C-5747-821C-89BC8AEB3143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-254181" y="4490867"/>
            <a:ext cx="1043616" cy="10640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64830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Inhaltsseite Blau 2">
    <p:bg>
      <p:bgPr>
        <a:solidFill>
          <a:srgbClr val="C4E6F6">
            <a:alpha val="25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1">
            <a:extLst>
              <a:ext uri="{FF2B5EF4-FFF2-40B4-BE49-F238E27FC236}">
                <a16:creationId xmlns:a16="http://schemas.microsoft.com/office/drawing/2014/main" id="{22724B1B-3B23-5A5C-9CA4-1A4A2C6960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51058" y="509367"/>
            <a:ext cx="5932628" cy="568030"/>
          </a:xfrm>
          <a:noFill/>
        </p:spPr>
        <p:txBody>
          <a:bodyPr lIns="108000" tIns="216000" rIns="108000" bIns="216000">
            <a:normAutofit/>
          </a:bodyPr>
          <a:lstStyle>
            <a:lvl1pPr>
              <a:defRPr sz="2500" b="0" i="0">
                <a:solidFill>
                  <a:srgbClr val="008AD1"/>
                </a:solidFill>
                <a:latin typeface="Open Sans" panose="020B0606030504020204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7" name="Inhaltsplatzhalter 2">
            <a:extLst>
              <a:ext uri="{FF2B5EF4-FFF2-40B4-BE49-F238E27FC236}">
                <a16:creationId xmlns:a16="http://schemas.microsoft.com/office/drawing/2014/main" id="{5579C6CC-AE49-C9DC-B619-697969417C35}"/>
              </a:ext>
            </a:extLst>
          </p:cNvPr>
          <p:cNvSpPr>
            <a:spLocks noGrp="1"/>
          </p:cNvSpPr>
          <p:nvPr>
            <p:ph idx="13" hasCustomPrompt="1"/>
          </p:nvPr>
        </p:nvSpPr>
        <p:spPr>
          <a:xfrm>
            <a:off x="964504" y="1236883"/>
            <a:ext cx="9295300" cy="5071841"/>
          </a:xfrm>
        </p:spPr>
        <p:txBody>
          <a:bodyPr/>
          <a:lstStyle>
            <a:lvl1pPr marL="142875" indent="0">
              <a:buNone/>
              <a:tabLst/>
              <a:defRPr sz="2400" b="0" i="0">
                <a:solidFill>
                  <a:srgbClr val="11316C"/>
                </a:solidFill>
                <a:latin typeface="TheSansB W5 Plain" panose="020B0502050302020203" pitchFamily="34" charset="77"/>
              </a:defRPr>
            </a:lvl1pPr>
            <a:lvl2pPr marL="6350" indent="0">
              <a:buNone/>
              <a:tabLst/>
              <a:defRPr sz="1800" b="0" i="0">
                <a:solidFill>
                  <a:srgbClr val="008AD1"/>
                </a:solidFill>
                <a:latin typeface="Open Sans" panose="020B0606030504020204" pitchFamily="34" charset="0"/>
              </a:defRPr>
            </a:lvl2pPr>
            <a:lvl3pPr marL="142875" indent="0">
              <a:buNone/>
              <a:tabLst/>
              <a:defRPr b="0" i="0">
                <a:solidFill>
                  <a:srgbClr val="11316C"/>
                </a:solidFill>
                <a:latin typeface="TheSansB W5 Plain" panose="020B0502050302020203" pitchFamily="34" charset="77"/>
              </a:defRPr>
            </a:lvl3pPr>
            <a:lvl4pPr marL="6350" indent="0">
              <a:lnSpc>
                <a:spcPts val="2220"/>
              </a:lnSpc>
              <a:buNone/>
              <a:tabLst/>
              <a:defRPr sz="1600" b="0" i="0">
                <a:solidFill>
                  <a:srgbClr val="11316C"/>
                </a:solidFill>
                <a:latin typeface="Open Sans" panose="020B0606030504020204" pitchFamily="34" charset="0"/>
              </a:defRPr>
            </a:lvl4pPr>
            <a:lvl5pPr marL="142875" indent="0">
              <a:buNone/>
              <a:tabLst/>
              <a:defRPr b="0" i="0">
                <a:solidFill>
                  <a:srgbClr val="11316C"/>
                </a:solidFill>
                <a:latin typeface="TheSansB W5 Plain" panose="020B0502050302020203" pitchFamily="34" charset="77"/>
              </a:defRPr>
            </a:lvl5pPr>
          </a:lstStyle>
          <a:p>
            <a:pPr lvl="1"/>
            <a:r>
              <a:rPr lang="de-DE" dirty="0"/>
              <a:t>Zweite Ebene</a:t>
            </a:r>
          </a:p>
          <a:p>
            <a:pPr lvl="3"/>
            <a:r>
              <a:rPr lang="de-DE" dirty="0"/>
              <a:t>Vierte Ebene</a:t>
            </a:r>
          </a:p>
        </p:txBody>
      </p:sp>
      <p:sp>
        <p:nvSpPr>
          <p:cNvPr id="8" name="Foliennummernplatzhalter 5">
            <a:extLst>
              <a:ext uri="{FF2B5EF4-FFF2-40B4-BE49-F238E27FC236}">
                <a16:creationId xmlns:a16="http://schemas.microsoft.com/office/drawing/2014/main" id="{8C28EEDA-62DF-BDDF-67E3-D239924B92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52680" y="6356350"/>
            <a:ext cx="571220" cy="365125"/>
          </a:xfrm>
          <a:prstGeom prst="rect">
            <a:avLst/>
          </a:prstGeom>
        </p:spPr>
        <p:txBody>
          <a:bodyPr/>
          <a:lstStyle>
            <a:lvl1pPr algn="ctr">
              <a:defRPr sz="1200" b="0" i="0">
                <a:solidFill>
                  <a:schemeClr val="bg2">
                    <a:lumMod val="90000"/>
                  </a:schemeClr>
                </a:solidFill>
                <a:latin typeface="Open Sans" panose="020B0606030504020204" pitchFamily="34" charset="0"/>
              </a:defRPr>
            </a:lvl1pPr>
          </a:lstStyle>
          <a:p>
            <a:fld id="{93DC6226-395D-AF40-A305-C07AD92EDB4D}" type="slidenum">
              <a:rPr lang="de-DE" smtClean="0"/>
              <a:pPr/>
              <a:t>‹Nr.›</a:t>
            </a:fld>
            <a:endParaRPr lang="de-DE" dirty="0"/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47000F83-10AF-196D-42EF-C0AE6B55986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259804" y="448891"/>
            <a:ext cx="1597233" cy="568030"/>
          </a:xfrm>
          <a:prstGeom prst="rect">
            <a:avLst/>
          </a:prstGeom>
        </p:spPr>
      </p:pic>
      <p:pic>
        <p:nvPicPr>
          <p:cNvPr id="2" name="Grafik 1">
            <a:extLst>
              <a:ext uri="{FF2B5EF4-FFF2-40B4-BE49-F238E27FC236}">
                <a16:creationId xmlns:a16="http://schemas.microsoft.com/office/drawing/2014/main" id="{58EBDAF4-073D-4601-26DB-55912F62CE75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-206512" y="3415846"/>
            <a:ext cx="1043616" cy="1064079"/>
          </a:xfrm>
          <a:prstGeom prst="rect">
            <a:avLst/>
          </a:prstGeom>
        </p:spPr>
      </p:pic>
      <p:pic>
        <p:nvPicPr>
          <p:cNvPr id="3" name="Grafik 2">
            <a:extLst>
              <a:ext uri="{FF2B5EF4-FFF2-40B4-BE49-F238E27FC236}">
                <a16:creationId xmlns:a16="http://schemas.microsoft.com/office/drawing/2014/main" id="{249B4F07-FA77-F090-788F-D46A6C5F0371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1068221" y="4355870"/>
            <a:ext cx="1043616" cy="10640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95827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Gestaltungsseite">
    <p:bg>
      <p:bgPr>
        <a:solidFill>
          <a:schemeClr val="bg1">
            <a:alpha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5">
            <a:extLst>
              <a:ext uri="{FF2B5EF4-FFF2-40B4-BE49-F238E27FC236}">
                <a16:creationId xmlns:a16="http://schemas.microsoft.com/office/drawing/2014/main" id="{35EECE17-379A-0181-3DD8-C14F4D58C6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52680" y="6356350"/>
            <a:ext cx="571220" cy="365125"/>
          </a:xfrm>
          <a:prstGeom prst="rect">
            <a:avLst/>
          </a:prstGeom>
        </p:spPr>
        <p:txBody>
          <a:bodyPr/>
          <a:lstStyle>
            <a:lvl1pPr algn="ctr">
              <a:defRPr sz="1200" b="0" i="0">
                <a:solidFill>
                  <a:schemeClr val="bg2">
                    <a:lumMod val="90000"/>
                  </a:schemeClr>
                </a:solidFill>
                <a:latin typeface="Open Sans" panose="020B0606030504020204" pitchFamily="34" charset="0"/>
              </a:defRPr>
            </a:lvl1pPr>
          </a:lstStyle>
          <a:p>
            <a:fld id="{93DC6226-395D-AF40-A305-C07AD92EDB4D}" type="slidenum">
              <a:rPr lang="de-DE" smtClean="0"/>
              <a:pPr/>
              <a:t>‹Nr.›</a:t>
            </a:fld>
            <a:endParaRPr lang="de-DE" dirty="0"/>
          </a:p>
        </p:txBody>
      </p:sp>
      <p:pic>
        <p:nvPicPr>
          <p:cNvPr id="3" name="Grafik 2" descr="Ein Bild, das Pfeil enthält.&#10;&#10;Automatisch generierte Beschreibung">
            <a:extLst>
              <a:ext uri="{FF2B5EF4-FFF2-40B4-BE49-F238E27FC236}">
                <a16:creationId xmlns:a16="http://schemas.microsoft.com/office/drawing/2014/main" id="{2BA172CA-8E54-5657-5037-F91C035BA44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288093">
            <a:off x="-854909" y="4105197"/>
            <a:ext cx="1935573" cy="2486457"/>
          </a:xfrm>
          <a:prstGeom prst="rect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  <p:pic>
        <p:nvPicPr>
          <p:cNvPr id="4" name="Grafik 3">
            <a:extLst>
              <a:ext uri="{FF2B5EF4-FFF2-40B4-BE49-F238E27FC236}">
                <a16:creationId xmlns:a16="http://schemas.microsoft.com/office/drawing/2014/main" id="{8F181855-A2CB-B998-0455-91B3067FBF12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295570">
            <a:off x="11111451" y="2111652"/>
            <a:ext cx="2161096" cy="2058987"/>
          </a:xfrm>
          <a:prstGeom prst="rect">
            <a:avLst/>
          </a:prstGeom>
        </p:spPr>
      </p:pic>
      <p:pic>
        <p:nvPicPr>
          <p:cNvPr id="5" name="Grafik 4">
            <a:extLst>
              <a:ext uri="{FF2B5EF4-FFF2-40B4-BE49-F238E27FC236}">
                <a16:creationId xmlns:a16="http://schemas.microsoft.com/office/drawing/2014/main" id="{F3FD6628-7F61-BBD5-A41C-568C17529457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0259804" y="448891"/>
            <a:ext cx="1597233" cy="568030"/>
          </a:xfrm>
          <a:prstGeom prst="rect">
            <a:avLst/>
          </a:prstGeom>
        </p:spPr>
      </p:pic>
      <p:sp>
        <p:nvSpPr>
          <p:cNvPr id="15" name="Titel 1">
            <a:extLst>
              <a:ext uri="{FF2B5EF4-FFF2-40B4-BE49-F238E27FC236}">
                <a16:creationId xmlns:a16="http://schemas.microsoft.com/office/drawing/2014/main" id="{111053FA-7718-6059-CE9A-E72AEAF6BB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51058" y="509367"/>
            <a:ext cx="5932628" cy="568030"/>
          </a:xfrm>
          <a:noFill/>
        </p:spPr>
        <p:txBody>
          <a:bodyPr lIns="108000" tIns="216000" rIns="108000" bIns="216000">
            <a:normAutofit/>
          </a:bodyPr>
          <a:lstStyle>
            <a:lvl1pPr>
              <a:defRPr sz="2500" b="0" i="0">
                <a:solidFill>
                  <a:srgbClr val="008AD1"/>
                </a:solidFill>
                <a:latin typeface="Open Sans" panose="020B0606030504020204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82A7F70D-62A2-45E1-AF13-7DA4FC51A322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-489152" y="1917657"/>
            <a:ext cx="1043616" cy="1064079"/>
          </a:xfrm>
          <a:prstGeom prst="rect">
            <a:avLst/>
          </a:prstGeom>
        </p:spPr>
      </p:pic>
      <p:pic>
        <p:nvPicPr>
          <p:cNvPr id="7" name="Grafik 6">
            <a:extLst>
              <a:ext uri="{FF2B5EF4-FFF2-40B4-BE49-F238E27FC236}">
                <a16:creationId xmlns:a16="http://schemas.microsoft.com/office/drawing/2014/main" id="{46EE6D65-2A10-613A-4393-3EE1E396B367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0536612" y="6047691"/>
            <a:ext cx="1043616" cy="10640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516380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Gestaltungsseite_blanko">
    <p:bg>
      <p:bgPr>
        <a:solidFill>
          <a:schemeClr val="bg1">
            <a:alpha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5">
            <a:extLst>
              <a:ext uri="{FF2B5EF4-FFF2-40B4-BE49-F238E27FC236}">
                <a16:creationId xmlns:a16="http://schemas.microsoft.com/office/drawing/2014/main" id="{35EECE17-379A-0181-3DD8-C14F4D58C6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52680" y="6356350"/>
            <a:ext cx="571220" cy="365125"/>
          </a:xfrm>
          <a:prstGeom prst="rect">
            <a:avLst/>
          </a:prstGeom>
        </p:spPr>
        <p:txBody>
          <a:bodyPr/>
          <a:lstStyle>
            <a:lvl1pPr algn="ctr">
              <a:defRPr sz="1200" b="0" i="0">
                <a:solidFill>
                  <a:schemeClr val="bg2">
                    <a:lumMod val="90000"/>
                  </a:schemeClr>
                </a:solidFill>
                <a:latin typeface="Open Sans" panose="020B0606030504020204" pitchFamily="34" charset="0"/>
              </a:defRPr>
            </a:lvl1pPr>
          </a:lstStyle>
          <a:p>
            <a:fld id="{93DC6226-395D-AF40-A305-C07AD92EDB4D}" type="slidenum">
              <a:rPr lang="de-DE" smtClean="0"/>
              <a:pPr/>
              <a:t>‹Nr.›</a:t>
            </a:fld>
            <a:endParaRPr lang="de-DE" dirty="0"/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F3FD6628-7F61-BBD5-A41C-568C1752945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259804" y="448891"/>
            <a:ext cx="1597233" cy="568030"/>
          </a:xfrm>
          <a:prstGeom prst="rect">
            <a:avLst/>
          </a:prstGeom>
        </p:spPr>
      </p:pic>
      <p:sp>
        <p:nvSpPr>
          <p:cNvPr id="15" name="Titel 1">
            <a:extLst>
              <a:ext uri="{FF2B5EF4-FFF2-40B4-BE49-F238E27FC236}">
                <a16:creationId xmlns:a16="http://schemas.microsoft.com/office/drawing/2014/main" id="{111053FA-7718-6059-CE9A-E72AEAF6BB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51058" y="509367"/>
            <a:ext cx="5932628" cy="568030"/>
          </a:xfrm>
          <a:noFill/>
        </p:spPr>
        <p:txBody>
          <a:bodyPr lIns="108000" tIns="216000" rIns="108000" bIns="216000">
            <a:normAutofit/>
          </a:bodyPr>
          <a:lstStyle>
            <a:lvl1pPr>
              <a:defRPr sz="2500" b="0" i="0">
                <a:solidFill>
                  <a:srgbClr val="008AD1"/>
                </a:solidFill>
                <a:latin typeface="Open Sans" panose="020B0606030504020204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4599436B-B58F-6D7E-101C-A7AE6AEEB93C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-498737" y="4576182"/>
            <a:ext cx="1043616" cy="1064080"/>
          </a:xfrm>
          <a:prstGeom prst="rect">
            <a:avLst/>
          </a:prstGeom>
        </p:spPr>
      </p:pic>
      <p:pic>
        <p:nvPicPr>
          <p:cNvPr id="4" name="Grafik 3">
            <a:extLst>
              <a:ext uri="{FF2B5EF4-FFF2-40B4-BE49-F238E27FC236}">
                <a16:creationId xmlns:a16="http://schemas.microsoft.com/office/drawing/2014/main" id="{7DC524B1-A953-8B7E-2763-7F6E32DC07BD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1390790" y="2268782"/>
            <a:ext cx="1043616" cy="10640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214122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rennerfolie-Hauptthemen">
    <p:bg>
      <p:bgPr>
        <a:solidFill>
          <a:srgbClr val="11316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>
            <a:extLst>
              <a:ext uri="{FF2B5EF4-FFF2-40B4-BE49-F238E27FC236}">
                <a16:creationId xmlns:a16="http://schemas.microsoft.com/office/drawing/2014/main" id="{25855155-6C74-E228-250D-14BD00BB0D6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2371" r="-2322" b="-1145"/>
          <a:stretch/>
        </p:blipFill>
        <p:spPr>
          <a:xfrm>
            <a:off x="0" y="655899"/>
            <a:ext cx="3547353" cy="4904019"/>
          </a:xfrm>
          <a:prstGeom prst="rect">
            <a:avLst/>
          </a:prstGeom>
        </p:spPr>
      </p:pic>
      <p:sp>
        <p:nvSpPr>
          <p:cNvPr id="4" name="Foliennummernplatzhalter 5">
            <a:extLst>
              <a:ext uri="{FF2B5EF4-FFF2-40B4-BE49-F238E27FC236}">
                <a16:creationId xmlns:a16="http://schemas.microsoft.com/office/drawing/2014/main" id="{6DE6ADB2-CD9B-7971-1172-61FB6EAF74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52680" y="6356350"/>
            <a:ext cx="571220" cy="365125"/>
          </a:xfrm>
          <a:prstGeom prst="rect">
            <a:avLst/>
          </a:prstGeom>
        </p:spPr>
        <p:txBody>
          <a:bodyPr/>
          <a:lstStyle>
            <a:lvl1pPr algn="ctr">
              <a:defRPr sz="1200" b="0" i="0">
                <a:solidFill>
                  <a:schemeClr val="bg2">
                    <a:lumMod val="90000"/>
                  </a:schemeClr>
                </a:solidFill>
                <a:latin typeface="Open Sans" panose="020B0606030504020204" pitchFamily="34" charset="0"/>
              </a:defRPr>
            </a:lvl1pPr>
          </a:lstStyle>
          <a:p>
            <a:fld id="{93DC6226-395D-AF40-A305-C07AD92EDB4D}" type="slidenum">
              <a:rPr lang="de-DE" smtClean="0"/>
              <a:pPr/>
              <a:t>‹Nr.›</a:t>
            </a:fld>
            <a:endParaRPr lang="de-DE" dirty="0"/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32E717F9-4BBD-AE7E-7849-84D5A557ACDD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0259804" y="463214"/>
            <a:ext cx="1597233" cy="568030"/>
          </a:xfrm>
          <a:prstGeom prst="rect">
            <a:avLst/>
          </a:prstGeom>
        </p:spPr>
      </p:pic>
      <p:sp>
        <p:nvSpPr>
          <p:cNvPr id="6" name="Titel 1">
            <a:extLst>
              <a:ext uri="{FF2B5EF4-FFF2-40B4-BE49-F238E27FC236}">
                <a16:creationId xmlns:a16="http://schemas.microsoft.com/office/drawing/2014/main" id="{38E2A606-EBE0-0814-0155-FBE532A7DC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15447" y="1953187"/>
            <a:ext cx="4943252" cy="1524441"/>
          </a:xfrm>
          <a:noFill/>
        </p:spPr>
        <p:txBody>
          <a:bodyPr anchor="b">
            <a:normAutofit/>
          </a:bodyPr>
          <a:lstStyle>
            <a:lvl1pPr>
              <a:defRPr sz="3500" b="0" i="0">
                <a:solidFill>
                  <a:srgbClr val="F4E250"/>
                </a:solidFill>
                <a:latin typeface="Open Sans" panose="020B0606030504020204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3ABCBD65-0C4A-EAB4-FD0B-4F06BBBA3984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9246284" y="4475852"/>
            <a:ext cx="1746051" cy="1821966"/>
          </a:xfrm>
          <a:prstGeom prst="rect">
            <a:avLst/>
          </a:prstGeom>
        </p:spPr>
      </p:pic>
      <p:sp>
        <p:nvSpPr>
          <p:cNvPr id="8" name="Inhaltsplatzhalter 12">
            <a:extLst>
              <a:ext uri="{FF2B5EF4-FFF2-40B4-BE49-F238E27FC236}">
                <a16:creationId xmlns:a16="http://schemas.microsoft.com/office/drawing/2014/main" id="{36691EC5-DC15-0103-BE79-7BDCE16FD7BC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3715447" y="3628778"/>
            <a:ext cx="4943475" cy="1174131"/>
          </a:xfrm>
        </p:spPr>
        <p:txBody>
          <a:bodyPr>
            <a:normAutofit/>
          </a:bodyPr>
          <a:lstStyle>
            <a:lvl1pPr marL="0" indent="0">
              <a:buNone/>
              <a:defRPr sz="2000" b="0" i="0">
                <a:solidFill>
                  <a:schemeClr val="bg1"/>
                </a:solidFill>
                <a:latin typeface="Open Sans" panose="020B0606030504020204" pitchFamily="34" charset="0"/>
              </a:defRPr>
            </a:lvl1pPr>
            <a:lvl2pPr>
              <a:defRPr>
                <a:solidFill>
                  <a:srgbClr val="F4E250"/>
                </a:solidFill>
              </a:defRPr>
            </a:lvl2pPr>
            <a:lvl3pPr>
              <a:defRPr>
                <a:solidFill>
                  <a:srgbClr val="F4E250"/>
                </a:solidFill>
              </a:defRPr>
            </a:lvl3pPr>
            <a:lvl4pPr>
              <a:defRPr>
                <a:solidFill>
                  <a:srgbClr val="F4E250"/>
                </a:solidFill>
              </a:defRPr>
            </a:lvl4pPr>
            <a:lvl5pPr>
              <a:defRPr>
                <a:solidFill>
                  <a:srgbClr val="F4E250"/>
                </a:solidFill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</p:txBody>
      </p:sp>
      <p:pic>
        <p:nvPicPr>
          <p:cNvPr id="12" name="Grafik 11">
            <a:extLst>
              <a:ext uri="{FF2B5EF4-FFF2-40B4-BE49-F238E27FC236}">
                <a16:creationId xmlns:a16="http://schemas.microsoft.com/office/drawing/2014/main" id="{13C6B20F-29F0-6142-3455-2D2A0B3EDF15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11057889" y="3817027"/>
            <a:ext cx="1043616" cy="1064079"/>
          </a:xfrm>
          <a:prstGeom prst="rect">
            <a:avLst/>
          </a:prstGeom>
        </p:spPr>
      </p:pic>
      <p:pic>
        <p:nvPicPr>
          <p:cNvPr id="13" name="Grafik 12">
            <a:extLst>
              <a:ext uri="{FF2B5EF4-FFF2-40B4-BE49-F238E27FC236}">
                <a16:creationId xmlns:a16="http://schemas.microsoft.com/office/drawing/2014/main" id="{BEE63EFF-175C-10DD-4A4D-9FAA354BA549}"/>
              </a:ext>
            </a:extLst>
          </p:cNvPr>
          <p:cNvPicPr>
            <a:picLocks noChangeAspect="1"/>
          </p:cNvPicPr>
          <p:nvPr userDrawn="1"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3562768" y="101424"/>
            <a:ext cx="1043616" cy="1064079"/>
          </a:xfrm>
          <a:prstGeom prst="rect">
            <a:avLst/>
          </a:prstGeom>
        </p:spPr>
      </p:pic>
      <p:pic>
        <p:nvPicPr>
          <p:cNvPr id="14" name="Grafik 13">
            <a:extLst>
              <a:ext uri="{FF2B5EF4-FFF2-40B4-BE49-F238E27FC236}">
                <a16:creationId xmlns:a16="http://schemas.microsoft.com/office/drawing/2014/main" id="{028283DA-0207-CDA0-7180-3E7845773EEC}"/>
              </a:ext>
            </a:extLst>
          </p:cNvPr>
          <p:cNvPicPr>
            <a:picLocks noChangeAspect="1"/>
          </p:cNvPicPr>
          <p:nvPr userDrawn="1"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-240275" y="3477628"/>
            <a:ext cx="1043616" cy="10640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31364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A598929F-B1B2-E842-A910-CDDBE5E6CB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4004504A-EA40-A44F-B34A-C3954C484D0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9655A2C0-AEF9-CC4A-BD83-03111DF9606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 i="0">
                <a:solidFill>
                  <a:schemeClr val="tx1">
                    <a:tint val="75000"/>
                  </a:schemeClr>
                </a:solidFill>
                <a:latin typeface="Open Sans" panose="020B0606030504020204" pitchFamily="34" charset="0"/>
              </a:defRPr>
            </a:lvl1pPr>
          </a:lstStyle>
          <a:p>
            <a:fld id="{38E7FCCE-58F0-C047-90CC-56D26F90D5BC}" type="datetime1">
              <a:rPr lang="de-DE" smtClean="0"/>
              <a:pPr/>
              <a:t>12.08.25</a:t>
            </a:fld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6064975C-97A3-B54D-BFC2-81818D9185F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tx1">
                    <a:tint val="75000"/>
                  </a:schemeClr>
                </a:solidFill>
                <a:latin typeface="Open Sans" panose="020B0606030504020204" pitchFamily="34" charset="0"/>
              </a:defRPr>
            </a:lvl1pPr>
          </a:lstStyle>
          <a:p>
            <a:r>
              <a:rPr lang="de-DE" dirty="0"/>
              <a:t>Musterfolientitel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6A226AB-5451-D041-A4D7-E8B5773C1CE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 i="0">
                <a:solidFill>
                  <a:schemeClr val="tx1">
                    <a:tint val="75000"/>
                  </a:schemeClr>
                </a:solidFill>
                <a:latin typeface="Open Sans" panose="020B0606030504020204" pitchFamily="34" charset="0"/>
              </a:defRPr>
            </a:lvl1pPr>
          </a:lstStyle>
          <a:p>
            <a:fld id="{DA4BA9A4-F6AB-C04B-9DF7-A454DB0C2C33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019084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2" r:id="rId2"/>
    <p:sldLayoutId id="2147483663" r:id="rId3"/>
    <p:sldLayoutId id="2147483665" r:id="rId4"/>
    <p:sldLayoutId id="2147483668" r:id="rId5"/>
    <p:sldLayoutId id="2147483669" r:id="rId6"/>
    <p:sldLayoutId id="2147483670" r:id="rId7"/>
    <p:sldLayoutId id="2147483671" r:id="rId8"/>
    <p:sldLayoutId id="2147483651" r:id="rId9"/>
    <p:sldLayoutId id="2147483650" r:id="rId10"/>
    <p:sldLayoutId id="2147483672" r:id="rId11"/>
    <p:sldLayoutId id="2147483673" r:id="rId12"/>
    <p:sldLayoutId id="2147483674" r:id="rId13"/>
    <p:sldLayoutId id="2147483675" r:id="rId14"/>
    <p:sldLayoutId id="2147483657" r:id="rId15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500" b="0" i="0" kern="1200">
          <a:solidFill>
            <a:schemeClr val="tx1"/>
          </a:solidFill>
          <a:latin typeface="Open Sans" panose="020B0606030504020204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500" b="0" i="0" kern="1200">
          <a:solidFill>
            <a:schemeClr val="tx1"/>
          </a:solidFill>
          <a:latin typeface="Open Sans" panose="020B0606030504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200" b="0" i="0" kern="1200">
          <a:solidFill>
            <a:schemeClr val="tx1"/>
          </a:solidFill>
          <a:latin typeface="Open Sans" panose="020B0606030504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b="0" i="0" kern="1200">
          <a:solidFill>
            <a:schemeClr val="tx1"/>
          </a:solidFill>
          <a:latin typeface="Open Sans" panose="020B0606030504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00" b="0" i="0" kern="1200">
          <a:solidFill>
            <a:schemeClr val="tx1"/>
          </a:solidFill>
          <a:latin typeface="Open Sans" panose="020B0606030504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00" b="0" i="0" kern="1200">
          <a:solidFill>
            <a:schemeClr val="tx1"/>
          </a:solidFill>
          <a:latin typeface="Open Sans" panose="020B0606030504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6.svg"/><Relationship Id="rId5" Type="http://schemas.openxmlformats.org/officeDocument/2006/relationships/image" Target="../media/image6.png"/><Relationship Id="rId4" Type="http://schemas.openxmlformats.org/officeDocument/2006/relationships/image" Target="../media/image49.sv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385B378-0D45-284B-AF38-1013005170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1306" y="3639840"/>
            <a:ext cx="5326215" cy="1143088"/>
          </a:xfrm>
        </p:spPr>
        <p:txBody>
          <a:bodyPr anchor="ctr">
            <a:normAutofit fontScale="90000"/>
          </a:bodyPr>
          <a:lstStyle/>
          <a:p>
            <a:pPr>
              <a:lnSpc>
                <a:spcPct val="100000"/>
              </a:lnSpc>
            </a:pPr>
            <a:r>
              <a:rPr lang="de-DE" b="1" dirty="0"/>
              <a:t>Horizont Handwerk</a:t>
            </a:r>
          </a:p>
        </p:txBody>
      </p:sp>
      <p:sp>
        <p:nvSpPr>
          <p:cNvPr id="9" name="Untertitel 8">
            <a:extLst>
              <a:ext uri="{FF2B5EF4-FFF2-40B4-BE49-F238E27FC236}">
                <a16:creationId xmlns:a16="http://schemas.microsoft.com/office/drawing/2014/main" id="{DC6B8774-3BD1-1845-836C-0D76473F4F73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521305" y="4522683"/>
            <a:ext cx="4665679" cy="62607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de-DE" dirty="0" err="1"/>
              <a:t>Lorem</a:t>
            </a:r>
            <a:r>
              <a:rPr lang="de-DE" dirty="0"/>
              <a:t> </a:t>
            </a:r>
            <a:r>
              <a:rPr lang="de-DE" dirty="0" err="1"/>
              <a:t>ipsum</a:t>
            </a:r>
            <a:r>
              <a:rPr lang="de-DE" dirty="0"/>
              <a:t> </a:t>
            </a:r>
            <a:r>
              <a:rPr lang="de-DE" dirty="0" err="1"/>
              <a:t>Guaredisch</a:t>
            </a:r>
            <a:endParaRPr lang="de-DE" dirty="0"/>
          </a:p>
        </p:txBody>
      </p:sp>
      <p:pic>
        <p:nvPicPr>
          <p:cNvPr id="13" name="Bildplatzhalter 12">
            <a:extLst>
              <a:ext uri="{FF2B5EF4-FFF2-40B4-BE49-F238E27FC236}">
                <a16:creationId xmlns:a16="http://schemas.microsoft.com/office/drawing/2014/main" id="{20365AA2-B861-5A29-0C19-B86653067839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096000" y="1819374"/>
            <a:ext cx="6096000" cy="4140200"/>
          </a:xfrm>
        </p:spPr>
      </p:pic>
      <p:sp>
        <p:nvSpPr>
          <p:cNvPr id="6" name="Rechteck 5">
            <a:extLst>
              <a:ext uri="{FF2B5EF4-FFF2-40B4-BE49-F238E27FC236}">
                <a16:creationId xmlns:a16="http://schemas.microsoft.com/office/drawing/2014/main" id="{CA06AB61-1D92-AF40-A4FE-97ED168D520A}"/>
              </a:ext>
            </a:extLst>
          </p:cNvPr>
          <p:cNvSpPr/>
          <p:nvPr/>
        </p:nvSpPr>
        <p:spPr>
          <a:xfrm>
            <a:off x="591376" y="5414571"/>
            <a:ext cx="2993647" cy="1157121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latin typeface="Open Sans" panose="020B0606030504020204" pitchFamily="34" charset="0"/>
              </a:rPr>
              <a:t>Ihr Logo bzw.</a:t>
            </a:r>
            <a:br>
              <a:rPr lang="de-DE" dirty="0">
                <a:latin typeface="Open Sans" panose="020B0606030504020204" pitchFamily="34" charset="0"/>
              </a:rPr>
            </a:br>
            <a:r>
              <a:rPr lang="de-DE" dirty="0">
                <a:latin typeface="Open Sans" panose="020B0606030504020204" pitchFamily="34" charset="0"/>
              </a:rPr>
              <a:t>Kontaktdaten hier einfügen</a:t>
            </a:r>
          </a:p>
        </p:txBody>
      </p:sp>
      <p:pic>
        <p:nvPicPr>
          <p:cNvPr id="15" name="Grafik 14">
            <a:extLst>
              <a:ext uri="{FF2B5EF4-FFF2-40B4-BE49-F238E27FC236}">
                <a16:creationId xmlns:a16="http://schemas.microsoft.com/office/drawing/2014/main" id="{AEBEAC7A-DE7C-6811-4B83-1A9FF45B3A6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0058400" y="5243529"/>
            <a:ext cx="1404548" cy="1432089"/>
          </a:xfrm>
          <a:prstGeom prst="rect">
            <a:avLst/>
          </a:prstGeom>
        </p:spPr>
      </p:pic>
      <p:pic>
        <p:nvPicPr>
          <p:cNvPr id="16" name="Grafik 15">
            <a:extLst>
              <a:ext uri="{FF2B5EF4-FFF2-40B4-BE49-F238E27FC236}">
                <a16:creationId xmlns:a16="http://schemas.microsoft.com/office/drawing/2014/main" id="{EC66C32F-9132-F921-7563-7167D1B2006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7155543" y="1103330"/>
            <a:ext cx="1404548" cy="1432089"/>
          </a:xfrm>
          <a:prstGeom prst="rect">
            <a:avLst/>
          </a:prstGeom>
        </p:spPr>
      </p:pic>
      <p:sp>
        <p:nvSpPr>
          <p:cNvPr id="5" name="Textplatzhalter 4">
            <a:extLst>
              <a:ext uri="{FF2B5EF4-FFF2-40B4-BE49-F238E27FC236}">
                <a16:creationId xmlns:a16="http://schemas.microsoft.com/office/drawing/2014/main" id="{FBE92F97-07F2-A96D-B11F-BA09D447E6D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8140134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128496ED-18B9-06ED-3355-1077835513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DC6226-395D-AF40-A305-C07AD92EDB4D}" type="slidenum">
              <a:rPr lang="de-DE" smtClean="0"/>
              <a:pPr/>
              <a:t>10</a:t>
            </a:fld>
            <a:endParaRPr lang="de-DE" dirty="0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D0320A27-5BE4-4CFA-0388-73CF422CF5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8060554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CA8F67EE-E9F8-851C-E09F-9607295F47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DC6226-395D-AF40-A305-C07AD92EDB4D}" type="slidenum">
              <a:rPr lang="de-DE" smtClean="0"/>
              <a:pPr/>
              <a:t>11</a:t>
            </a:fld>
            <a:endParaRPr lang="de-DE" dirty="0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5BD80EF5-7325-6C51-DCD1-62BC95BAD9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Weitere Informationen: </a:t>
            </a:r>
            <a:r>
              <a:rPr lang="de-DE" dirty="0" err="1"/>
              <a:t>www.horizont-handwerk.de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00250762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D811569D-533D-0B80-554D-81C1520C63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DC6226-395D-AF40-A305-C07AD92EDB4D}" type="slidenum">
              <a:rPr lang="de-DE" smtClean="0"/>
              <a:pPr/>
              <a:t>12</a:t>
            </a:fld>
            <a:endParaRPr lang="de-DE" dirty="0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0A1AD0BE-5A41-2034-ABA1-860F648997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36494" y="5292271"/>
            <a:ext cx="9028305" cy="848557"/>
          </a:xfrm>
        </p:spPr>
        <p:txBody>
          <a:bodyPr/>
          <a:lstStyle/>
          <a:p>
            <a:r>
              <a:rPr lang="de-DE" dirty="0"/>
              <a:t>Weitere Informationen zu den Säulen von Horizont Handwerk</a:t>
            </a:r>
          </a:p>
        </p:txBody>
      </p:sp>
    </p:spTree>
    <p:extLst>
      <p:ext uri="{BB962C8B-B14F-4D97-AF65-F5344CB8AC3E}">
        <p14:creationId xmlns:p14="http://schemas.microsoft.com/office/powerpoint/2010/main" val="80372856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49AF1BB5-037F-B6D0-6223-B2EF8CD6FD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DC6226-395D-AF40-A305-C07AD92EDB4D}" type="slidenum">
              <a:rPr lang="de-DE" smtClean="0"/>
              <a:pPr/>
              <a:t>13</a:t>
            </a:fld>
            <a:endParaRPr lang="de-DE" dirty="0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6A40F9C5-9981-5FA0-0A4D-7C39C34402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Angebote und Veranstaltungen von Horizont Handwerk</a:t>
            </a:r>
          </a:p>
        </p:txBody>
      </p:sp>
    </p:spTree>
    <p:extLst>
      <p:ext uri="{BB962C8B-B14F-4D97-AF65-F5344CB8AC3E}">
        <p14:creationId xmlns:p14="http://schemas.microsoft.com/office/powerpoint/2010/main" val="19591229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86761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ildplatzhalter 1">
            <a:extLst>
              <a:ext uri="{FF2B5EF4-FFF2-40B4-BE49-F238E27FC236}">
                <a16:creationId xmlns:a16="http://schemas.microsoft.com/office/drawing/2014/main" id="{078B6EE8-D9B5-96F2-EF30-7F0C072A5C0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8C471DD3-F10A-A45F-F73E-0D20BCBFE7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66AA1C32-21B0-B025-70E3-575A9E1FE13D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13E5CDB5-5B3B-0944-F85C-0A4E7D04858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EE0938E7-4CFA-9739-EFDF-9366E33DB26F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061841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2A0F3A89-B52A-B9C7-10CF-536E115954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DC6226-395D-AF40-A305-C07AD92EDB4D}" type="slidenum">
              <a:rPr lang="de-DE" smtClean="0"/>
              <a:pPr/>
              <a:t>3</a:t>
            </a:fld>
            <a:endParaRPr lang="de-DE" dirty="0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4E67B9F5-A88B-8430-EBDF-92C966A4C5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de-DE" dirty="0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F261DCE5-BD9A-C33F-13A2-29A28D76C157}"/>
              </a:ext>
            </a:extLst>
          </p:cNvPr>
          <p:cNvSpPr>
            <a:spLocks noGrp="1"/>
          </p:cNvSpPr>
          <p:nvPr>
            <p:ph idx="13"/>
          </p:nvPr>
        </p:nvSpPr>
        <p:spPr/>
        <p:txBody>
          <a:bodyPr/>
          <a:lstStyle/>
          <a:p>
            <a:endParaRPr lang="de-DE" dirty="0">
              <a:latin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884131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C7124D48-03DB-5F75-E1E6-861339DB18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DC6226-395D-AF40-A305-C07AD92EDB4D}" type="slidenum">
              <a:rPr lang="de-DE" smtClean="0"/>
              <a:pPr/>
              <a:t>4</a:t>
            </a:fld>
            <a:endParaRPr lang="de-DE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6A2F3A61-B5E1-BF52-9C02-EA3505E216B0}"/>
              </a:ext>
            </a:extLst>
          </p:cNvPr>
          <p:cNvSpPr>
            <a:spLocks noGrp="1"/>
          </p:cNvSpPr>
          <p:nvPr>
            <p:ph idx="13"/>
          </p:nvPr>
        </p:nvSpPr>
        <p:spPr/>
        <p:txBody>
          <a:bodyPr/>
          <a:lstStyle/>
          <a:p>
            <a:endParaRPr lang="de-DE" dirty="0">
              <a:latin typeface="Open Sans" panose="020B0606030504020204" pitchFamily="34" charset="0"/>
            </a:endParaRP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0DA7E9C0-3A46-A97E-1159-9FB6232B33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005375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A26C3F3-B9C5-3C4A-6110-299432ED23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de-DE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5EE3C02B-1D05-BA88-3004-247D2281DEF1}"/>
              </a:ext>
            </a:extLst>
          </p:cNvPr>
          <p:cNvSpPr>
            <a:spLocks noGrp="1"/>
          </p:cNvSpPr>
          <p:nvPr>
            <p:ph idx="13"/>
          </p:nvPr>
        </p:nvSpPr>
        <p:spPr/>
        <p:txBody>
          <a:bodyPr/>
          <a:lstStyle/>
          <a:p>
            <a:endParaRPr lang="de-DE" dirty="0">
              <a:latin typeface="Open Sans" panose="020B0606030504020204" pitchFamily="34" charset="0"/>
            </a:endParaRP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3CADDBAD-1E44-CFA8-E0B3-E8B42DB02B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DC6226-395D-AF40-A305-C07AD92EDB4D}" type="slidenum">
              <a:rPr lang="de-DE" smtClean="0"/>
              <a:pPr/>
              <a:t>5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903489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01E7935-E3EF-E312-0E5D-0CC26A100E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de-DE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5360A4A2-ED33-ED22-F15D-BCB5C0C961D0}"/>
              </a:ext>
            </a:extLst>
          </p:cNvPr>
          <p:cNvSpPr>
            <a:spLocks noGrp="1"/>
          </p:cNvSpPr>
          <p:nvPr>
            <p:ph idx="13"/>
          </p:nvPr>
        </p:nvSpPr>
        <p:spPr/>
        <p:txBody>
          <a:bodyPr/>
          <a:lstStyle/>
          <a:p>
            <a:endParaRPr lang="de-DE" dirty="0">
              <a:latin typeface="Open Sans" panose="020B0606030504020204" pitchFamily="34" charset="0"/>
            </a:endParaRP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ED20B8A9-8B48-0DB3-38AB-5023D10437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DC6226-395D-AF40-A305-C07AD92EDB4D}" type="slidenum">
              <a:rPr lang="de-DE" smtClean="0"/>
              <a:pPr/>
              <a:t>6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1208807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4DC96DBF-1385-8215-012F-F76EB74A5B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DC6226-395D-AF40-A305-C07AD92EDB4D}" type="slidenum">
              <a:rPr lang="de-DE" smtClean="0"/>
              <a:pPr/>
              <a:t>7</a:t>
            </a:fld>
            <a:endParaRPr lang="de-DE" dirty="0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178EE757-A497-C489-DE11-2B93540D76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5082730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DE3C6096-7B9A-1893-7FA2-64B3E28983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DC6226-395D-AF40-A305-C07AD92EDB4D}" type="slidenum">
              <a:rPr lang="de-DE" smtClean="0"/>
              <a:pPr/>
              <a:t>8</a:t>
            </a:fld>
            <a:endParaRPr lang="de-DE" dirty="0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AEE163B7-75E8-0FD3-7F08-E1ECEA14E0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5041596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ED7FCF0F-8152-5563-1A79-85975EDAA7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DC6226-395D-AF40-A305-C07AD92EDB4D}" type="slidenum">
              <a:rPr lang="de-DE" smtClean="0"/>
              <a:pPr/>
              <a:t>9</a:t>
            </a:fld>
            <a:endParaRPr lang="de-DE" dirty="0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6962353A-2FF5-5B35-65F3-3D59F64B24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FB54B557-60B4-7CD8-F649-00F68CAD100E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1554721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HW2025-Booklet_v2.pptx" id="{1BDA48DB-98D8-2749-96D3-E00D85A1ED64}" vid="{D8528B78-4859-7F4A-8C35-C6B5CBD60C34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HW2025-Booklet_v2</Template>
  <TotalTime>0</TotalTime>
  <Words>46</Words>
  <Application>Microsoft Macintosh PowerPoint</Application>
  <PresentationFormat>Breitbild</PresentationFormat>
  <Paragraphs>17</Paragraphs>
  <Slides>14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14</vt:i4>
      </vt:variant>
    </vt:vector>
  </HeadingPairs>
  <TitlesOfParts>
    <vt:vector size="18" baseType="lpstr">
      <vt:lpstr>Open Sans</vt:lpstr>
      <vt:lpstr>Arial</vt:lpstr>
      <vt:lpstr>TheSansB W5 Plain</vt:lpstr>
      <vt:lpstr>Office</vt:lpstr>
      <vt:lpstr>Horizont Handwerk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Weitere Informationen: www.horizont-handwerk.de</vt:lpstr>
      <vt:lpstr>Weitere Informationen zu den Säulen von Horizont Handwerk</vt:lpstr>
      <vt:lpstr>Angebote und Veranstaltungen von Horizont Handwerk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Booklet  Handwerk 2025</dc:title>
  <dc:creator>Franziska Lamprecht</dc:creator>
  <cp:lastModifiedBy>Volker Stegmaier</cp:lastModifiedBy>
  <cp:revision>70</cp:revision>
  <cp:lastPrinted>2023-12-14T09:52:42Z</cp:lastPrinted>
  <dcterms:created xsi:type="dcterms:W3CDTF">2022-08-05T07:20:54Z</dcterms:created>
  <dcterms:modified xsi:type="dcterms:W3CDTF">2025-08-12T10:55:47Z</dcterms:modified>
</cp:coreProperties>
</file>