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3"/>
  </p:notesMasterIdLst>
  <p:sldIdLst>
    <p:sldId id="263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69" r:id="rId1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62EE7B8-201D-6247-718A-2C3AE9C9C45B}" name="Jasmin Stoll" initials="" userId="S::js@neckarfreunde.de::c151e81b-45d2-4d83-8f61-00ae7278d925" providerId="AD"/>
  <p188:author id="{A7F9B5B9-9E11-82A3-F61C-BDB69292CFBF}" name="Andreas Rebholz" initials="AR" userId="S::rebholz@handwerk-bw.de::9bdb2d4e-796c-4abe-9f1c-2aded8284de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316C"/>
    <a:srgbClr val="F4E250"/>
    <a:srgbClr val="134F87"/>
    <a:srgbClr val="A8D198"/>
    <a:srgbClr val="008AD1"/>
    <a:srgbClr val="C4E6F6"/>
    <a:srgbClr val="A4D8E3"/>
    <a:srgbClr val="A1B3DD"/>
    <a:srgbClr val="EEA425"/>
    <a:srgbClr val="86D5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204" autoAdjust="0"/>
    <p:restoredTop sz="94726"/>
  </p:normalViewPr>
  <p:slideViewPr>
    <p:cSldViewPr snapToGrid="0" snapToObjects="1">
      <p:cViewPr varScale="1">
        <p:scale>
          <a:sx n="120" d="100"/>
          <a:sy n="120" d="100"/>
        </p:scale>
        <p:origin x="18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TheSansB W5 Plain" panose="020B0502050302020203" pitchFamily="34" charset="77"/>
              </a:defRPr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TheSansB W5 Plain" panose="020B0502050302020203" pitchFamily="34" charset="77"/>
              </a:defRPr>
            </a:lvl1pPr>
          </a:lstStyle>
          <a:p>
            <a:fld id="{C04D65EC-2696-8D46-9B09-113AC8D9C592}" type="datetimeFigureOut">
              <a:rPr lang="de-DE" smtClean="0"/>
              <a:pPr/>
              <a:t>24.06.25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TheSansB W5 Plain" panose="020B0502050302020203" pitchFamily="34" charset="77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TheSansB W5 Plain" panose="020B0502050302020203" pitchFamily="34" charset="77"/>
              </a:defRPr>
            </a:lvl1pPr>
          </a:lstStyle>
          <a:p>
            <a:fld id="{B7EC92C0-A03A-564F-B619-2E763F1E067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7005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TheSansB W5 Plain" panose="020B0502050302020203" pitchFamily="34" charset="77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TheSansB W5 Plain" panose="020B0502050302020203" pitchFamily="34" charset="77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TheSansB W5 Plain" panose="020B0502050302020203" pitchFamily="34" charset="77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TheSansB W5 Plain" panose="020B0502050302020203" pitchFamily="34" charset="77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TheSansB W5 Plain" panose="020B0502050302020203" pitchFamily="34" charset="77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8.svg"/><Relationship Id="rId7" Type="http://schemas.openxmlformats.org/officeDocument/2006/relationships/image" Target="../media/image29.sv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1.png"/><Relationship Id="rId11" Type="http://schemas.openxmlformats.org/officeDocument/2006/relationships/image" Target="../media/image31.svg"/><Relationship Id="rId5" Type="http://schemas.openxmlformats.org/officeDocument/2006/relationships/image" Target="../media/image28.svg"/><Relationship Id="rId10" Type="http://schemas.openxmlformats.org/officeDocument/2006/relationships/image" Target="../media/image30.png"/><Relationship Id="rId4" Type="http://schemas.openxmlformats.org/officeDocument/2006/relationships/image" Target="../media/image27.png"/><Relationship Id="rId9" Type="http://schemas.openxmlformats.org/officeDocument/2006/relationships/image" Target="../media/image26.sv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35.svg"/><Relationship Id="rId3" Type="http://schemas.openxmlformats.org/officeDocument/2006/relationships/image" Target="../media/image33.svg"/><Relationship Id="rId7" Type="http://schemas.openxmlformats.org/officeDocument/2006/relationships/image" Target="../media/image31.svg"/><Relationship Id="rId12" Type="http://schemas.openxmlformats.org/officeDocument/2006/relationships/image" Target="../media/image34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0.png"/><Relationship Id="rId11" Type="http://schemas.openxmlformats.org/officeDocument/2006/relationships/image" Target="../media/image22.svg"/><Relationship Id="rId5" Type="http://schemas.openxmlformats.org/officeDocument/2006/relationships/image" Target="../media/image18.svg"/><Relationship Id="rId10" Type="http://schemas.openxmlformats.org/officeDocument/2006/relationships/image" Target="../media/image21.png"/><Relationship Id="rId4" Type="http://schemas.openxmlformats.org/officeDocument/2006/relationships/image" Target="../media/image17.png"/><Relationship Id="rId9" Type="http://schemas.openxmlformats.org/officeDocument/2006/relationships/image" Target="../media/image26.svg"/><Relationship Id="rId14" Type="http://schemas.openxmlformats.org/officeDocument/2006/relationships/image" Target="../media/image36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9.svg"/><Relationship Id="rId7" Type="http://schemas.openxmlformats.org/officeDocument/2006/relationships/image" Target="../media/image11.png"/><Relationship Id="rId12" Type="http://schemas.openxmlformats.org/officeDocument/2006/relationships/image" Target="../media/image16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svg"/><Relationship Id="rId11" Type="http://schemas.openxmlformats.org/officeDocument/2006/relationships/image" Target="../media/image15.png"/><Relationship Id="rId5" Type="http://schemas.openxmlformats.org/officeDocument/2006/relationships/image" Target="../media/image2.png"/><Relationship Id="rId10" Type="http://schemas.openxmlformats.org/officeDocument/2006/relationships/image" Target="../media/image14.svg"/><Relationship Id="rId4" Type="http://schemas.openxmlformats.org/officeDocument/2006/relationships/image" Target="../media/image10.png"/><Relationship Id="rId9" Type="http://schemas.openxmlformats.org/officeDocument/2006/relationships/image" Target="../media/image1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7" Type="http://schemas.openxmlformats.org/officeDocument/2006/relationships/image" Target="../media/image22.sv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1.png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7" Type="http://schemas.openxmlformats.org/officeDocument/2006/relationships/image" Target="../media/image22.sv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1.png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7" Type="http://schemas.openxmlformats.org/officeDocument/2006/relationships/image" Target="../media/image22.sv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1.png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7" Type="http://schemas.openxmlformats.org/officeDocument/2006/relationships/image" Target="../media/image22.sv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1.png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4.png"/><Relationship Id="rId7" Type="http://schemas.openxmlformats.org/officeDocument/2006/relationships/image" Target="../media/image20.sv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svg"/><Relationship Id="rId4" Type="http://schemas.openxmlformats.org/officeDocument/2006/relationships/image" Target="../media/image17.png"/><Relationship Id="rId9" Type="http://schemas.openxmlformats.org/officeDocument/2006/relationships/image" Target="../media/image22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7" Type="http://schemas.openxmlformats.org/officeDocument/2006/relationships/image" Target="../media/image22.sv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1.png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2.png"/><Relationship Id="rId7" Type="http://schemas.openxmlformats.org/officeDocument/2006/relationships/image" Target="../media/image19.png"/><Relationship Id="rId12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svg"/><Relationship Id="rId11" Type="http://schemas.openxmlformats.org/officeDocument/2006/relationships/image" Target="../media/image6.png"/><Relationship Id="rId5" Type="http://schemas.openxmlformats.org/officeDocument/2006/relationships/image" Target="../media/image8.png"/><Relationship Id="rId10" Type="http://schemas.openxmlformats.org/officeDocument/2006/relationships/image" Target="../media/image22.svg"/><Relationship Id="rId4" Type="http://schemas.openxmlformats.org/officeDocument/2006/relationships/image" Target="../media/image3.svg"/><Relationship Id="rId9" Type="http://schemas.openxmlformats.org/officeDocument/2006/relationships/image" Target="../media/image2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bg>
      <p:bgPr>
        <a:solidFill>
          <a:srgbClr val="008A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DE0EDEB8-17AA-52E2-665B-699241155D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1765"/>
            <a:ext cx="4278086" cy="3287550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BF19E92C-C635-9EF2-16E3-86CEE3352536}"/>
              </a:ext>
            </a:extLst>
          </p:cNvPr>
          <p:cNvSpPr/>
          <p:nvPr userDrawn="1"/>
        </p:nvSpPr>
        <p:spPr>
          <a:xfrm>
            <a:off x="7748832" y="0"/>
            <a:ext cx="4443167" cy="6857999"/>
          </a:xfrm>
          <a:prstGeom prst="rect">
            <a:avLst/>
          </a:prstGeom>
          <a:solidFill>
            <a:srgbClr val="1131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0" i="0" dirty="0">
              <a:latin typeface="TheSansB W5 Plain" panose="020B0502050302020203" pitchFamily="34" charset="77"/>
            </a:endParaRP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85A366C1-DAA0-1378-50D4-5F8D9C7C3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9785" y="4058942"/>
            <a:ext cx="5032234" cy="1143088"/>
          </a:xfrm>
          <a:noFill/>
        </p:spPr>
        <p:txBody>
          <a:bodyPr anchor="b">
            <a:noAutofit/>
          </a:bodyPr>
          <a:lstStyle>
            <a:lvl1pPr>
              <a:defRPr sz="4500" b="0" i="0">
                <a:solidFill>
                  <a:schemeClr val="bg1"/>
                </a:solidFill>
                <a:latin typeface="TheSansB W5 Plain" panose="020B0502050302020203" pitchFamily="34" charset="77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20A5AAA-6A5F-90E2-5706-627D8D217C4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744958" y="392469"/>
            <a:ext cx="2098828" cy="746414"/>
          </a:xfrm>
          <a:prstGeom prst="rect">
            <a:avLst/>
          </a:prstGeom>
        </p:spPr>
      </p:pic>
      <p:sp>
        <p:nvSpPr>
          <p:cNvPr id="12" name="Inhaltsplatzhalter 36">
            <a:extLst>
              <a:ext uri="{FF2B5EF4-FFF2-40B4-BE49-F238E27FC236}">
                <a16:creationId xmlns:a16="http://schemas.microsoft.com/office/drawing/2014/main" id="{E38FCC07-3B86-AE35-E3D2-47529F5814D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69783" y="5264890"/>
            <a:ext cx="4665679" cy="626077"/>
          </a:xfr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rgbClr val="F4E250"/>
                </a:solidFill>
                <a:latin typeface="TheSansB W5 Plain" panose="020B0502050302020203" pitchFamily="34" charset="77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3" name="Textplatzhalter 15">
            <a:extLst>
              <a:ext uri="{FF2B5EF4-FFF2-40B4-BE49-F238E27FC236}">
                <a16:creationId xmlns:a16="http://schemas.microsoft.com/office/drawing/2014/main" id="{22F0ED68-4DF1-ED15-469B-0DD2394D9EC9}"/>
              </a:ext>
            </a:extLst>
          </p:cNvPr>
          <p:cNvSpPr>
            <a:spLocks noGrp="1" noChangeAspect="1"/>
          </p:cNvSpPr>
          <p:nvPr>
            <p:ph type="body" sz="quarter" idx="11"/>
          </p:nvPr>
        </p:nvSpPr>
        <p:spPr>
          <a:xfrm rot="21300000">
            <a:off x="679309" y="2935258"/>
            <a:ext cx="2246010" cy="473244"/>
          </a:xfrm>
          <a:solidFill>
            <a:srgbClr val="11316C"/>
          </a:solidFill>
        </p:spPr>
        <p:txBody>
          <a:bodyPr wrap="none" lIns="180000" tIns="108000" rIns="180000" bIns="108000" anchor="ctr">
            <a:sp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TheSansB W5 Plain" panose="020B0502050302020203" pitchFamily="34" charset="77"/>
              </a:defRPr>
            </a:lvl1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B063A3E8-B00B-E072-4653-E8F3D58E3A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1819374"/>
            <a:ext cx="6096000" cy="4140200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TheSansB W5 Plain" panose="020B0502050302020203" pitchFamily="34" charset="77"/>
              </a:defRPr>
            </a:lvl1pPr>
          </a:lstStyle>
          <a:p>
            <a:endParaRPr lang="de-DE" dirty="0"/>
          </a:p>
        </p:txBody>
      </p:sp>
      <p:sp>
        <p:nvSpPr>
          <p:cNvPr id="16" name="Textplatzhalter 11">
            <a:extLst>
              <a:ext uri="{FF2B5EF4-FFF2-40B4-BE49-F238E27FC236}">
                <a16:creationId xmlns:a16="http://schemas.microsoft.com/office/drawing/2014/main" id="{5315DD56-E99B-BFE9-B8EC-407FDEB9387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58964" y="6089092"/>
            <a:ext cx="4943475" cy="482600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TheSansB W5 Plain" panose="020B050205030202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/>
              <a:t>Logo und Kontaktdaten bitte hier einfügen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EA3CD2F4-E29A-DD23-2270-D7C5309A0BF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343553" y="1051434"/>
            <a:ext cx="2235200" cy="2222500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2E2D1092-4457-23C6-2CF9-C68A0E357D5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60242" y="-347999"/>
            <a:ext cx="1404548" cy="1432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8514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nnerfolie-Unterthemen">
    <p:bg>
      <p:bgPr>
        <a:solidFill>
          <a:srgbClr val="C4E6F6">
            <a:alpha val="6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hteck 17">
            <a:extLst>
              <a:ext uri="{FF2B5EF4-FFF2-40B4-BE49-F238E27FC236}">
                <a16:creationId xmlns:a16="http://schemas.microsoft.com/office/drawing/2014/main" id="{4A94E390-71F2-1179-7D3D-1F8CCF874B53}"/>
              </a:ext>
            </a:extLst>
          </p:cNvPr>
          <p:cNvSpPr/>
          <p:nvPr userDrawn="1"/>
        </p:nvSpPr>
        <p:spPr>
          <a:xfrm>
            <a:off x="-73152" y="0"/>
            <a:ext cx="3675888" cy="6858000"/>
          </a:xfrm>
          <a:prstGeom prst="rect">
            <a:avLst/>
          </a:prstGeom>
          <a:solidFill>
            <a:srgbClr val="F4E2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36103958-D017-BF47-CF49-80B23EB35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2680" y="6356350"/>
            <a:ext cx="571220" cy="365125"/>
          </a:xfrm>
          <a:prstGeom prst="rect">
            <a:avLst/>
          </a:prstGeom>
        </p:spPr>
        <p:txBody>
          <a:bodyPr/>
          <a:lstStyle>
            <a:lvl1pPr algn="ctr">
              <a:defRPr sz="1200" b="0" i="0">
                <a:solidFill>
                  <a:schemeClr val="bg2">
                    <a:lumMod val="90000"/>
                  </a:schemeClr>
                </a:solidFill>
                <a:latin typeface="TheSansB W5 Plain" panose="020B0502050302020203" pitchFamily="34" charset="77"/>
              </a:defRPr>
            </a:lvl1pPr>
          </a:lstStyle>
          <a:p>
            <a:fld id="{93DC6226-395D-AF40-A305-C07AD92EDB4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757CF719-77B2-DF94-DEDE-05AE6EBB6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6495" y="3832481"/>
            <a:ext cx="4943252" cy="848557"/>
          </a:xfrm>
          <a:noFill/>
        </p:spPr>
        <p:txBody>
          <a:bodyPr anchor="ctr" anchorCtr="0">
            <a:normAutofit/>
          </a:bodyPr>
          <a:lstStyle>
            <a:lvl1pPr>
              <a:defRPr sz="2500" b="0" i="0">
                <a:solidFill>
                  <a:srgbClr val="11316C"/>
                </a:solidFill>
                <a:latin typeface="TheSansB W5 Plain" panose="020B0502050302020203" pitchFamily="34" charset="77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DF6BB18F-5DC6-5C30-1848-F7FFC5BDC3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59804" y="448891"/>
            <a:ext cx="1597233" cy="56803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278575D6-D82A-7C3F-F166-B9DDD0E4873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23900" y="3951960"/>
            <a:ext cx="584200" cy="60960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84FB4D27-37B3-62F3-BCA3-F28ABD3DA1F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906010" y="5292271"/>
            <a:ext cx="1043616" cy="1064079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89349775-9E0A-B180-B9E8-4300C47A66F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9530" y="1625130"/>
            <a:ext cx="1043616" cy="1064079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23123BE8-BC56-4AF9-5A81-0BA5ABA2F4D9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773875" y="357580"/>
            <a:ext cx="1490436" cy="1481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737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chlussfolie">
    <p:bg>
      <p:bgPr>
        <a:solidFill>
          <a:srgbClr val="C4E6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93287E53-AA47-1A17-70E9-E690C5EAADA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704459" y="-1443563"/>
            <a:ext cx="3784907" cy="3784907"/>
          </a:xfrm>
          <a:prstGeom prst="rect">
            <a:avLst/>
          </a:prstGeom>
        </p:spPr>
      </p:pic>
      <p:sp>
        <p:nvSpPr>
          <p:cNvPr id="3" name="Foliennummernplatzhalter 5">
            <a:extLst>
              <a:ext uri="{FF2B5EF4-FFF2-40B4-BE49-F238E27FC236}">
                <a16:creationId xmlns:a16="http://schemas.microsoft.com/office/drawing/2014/main" id="{43A8C30D-537B-62A3-66CE-95CAA46D8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2680" y="6356350"/>
            <a:ext cx="571220" cy="365125"/>
          </a:xfrm>
          <a:prstGeom prst="rect">
            <a:avLst/>
          </a:prstGeom>
        </p:spPr>
        <p:txBody>
          <a:bodyPr/>
          <a:lstStyle>
            <a:lvl1pPr algn="ctr">
              <a:defRPr sz="1200" b="0" i="0">
                <a:solidFill>
                  <a:schemeClr val="bg2">
                    <a:lumMod val="90000"/>
                  </a:schemeClr>
                </a:solidFill>
                <a:latin typeface="TheSansB W5 Plain" panose="020B0502050302020203" pitchFamily="34" charset="77"/>
              </a:defRPr>
            </a:lvl1pPr>
          </a:lstStyle>
          <a:p>
            <a:fld id="{93DC6226-395D-AF40-A305-C07AD92EDB4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3D3AB5D-5C15-2EAC-9087-3169CC19DA88}"/>
              </a:ext>
            </a:extLst>
          </p:cNvPr>
          <p:cNvSpPr txBox="1"/>
          <p:nvPr userDrawn="1"/>
        </p:nvSpPr>
        <p:spPr>
          <a:xfrm>
            <a:off x="2761335" y="3349648"/>
            <a:ext cx="73406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0" i="0" dirty="0">
                <a:solidFill>
                  <a:srgbClr val="11316C"/>
                </a:solidFill>
                <a:latin typeface="TheSansB W5 Plain" panose="020B0502050302020203" pitchFamily="34" charset="77"/>
              </a:rPr>
              <a:t>Ein Projekt des Ministeriums für Wirtschaft, Arbeit und Tourismus Baden-Württemberg und </a:t>
            </a:r>
            <a:br>
              <a:rPr lang="de-DE" sz="1200" b="0" i="0" dirty="0">
                <a:solidFill>
                  <a:srgbClr val="11316C"/>
                </a:solidFill>
                <a:latin typeface="TheSansB W5 Plain" panose="020B0502050302020203" pitchFamily="34" charset="77"/>
              </a:rPr>
            </a:br>
            <a:r>
              <a:rPr lang="de-DE" sz="1200" b="0" i="0" dirty="0">
                <a:solidFill>
                  <a:srgbClr val="11316C"/>
                </a:solidFill>
                <a:latin typeface="TheSansB W5 Plain" panose="020B0502050302020203" pitchFamily="34" charset="77"/>
              </a:rPr>
              <a:t>HANDWERK BW in Kooperation mit den Handwerkskammern und den Landesinnungs- und Fachverbänden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72FEA4E3-D00F-50D2-642B-77B184B5F6F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259804" y="448891"/>
            <a:ext cx="1597233" cy="56803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944814DA-686F-8ECE-1AA0-88916807914D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38868" y="859377"/>
            <a:ext cx="1490436" cy="1481967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08776B4A-654C-85A6-3955-6226BDAE8B4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058420" y="2747233"/>
            <a:ext cx="1043616" cy="1064080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7E6DDC9A-1DB1-2DBF-C22E-E2ADF7EFD5B0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5466" y="5148229"/>
            <a:ext cx="1043616" cy="1064079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234776C1-D1AD-A0BE-4F2A-80EAB74AF91C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798063" y="4451231"/>
            <a:ext cx="2365102" cy="464352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3B4B5E46-25A7-F86E-1EB0-0E547DFE030C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7370" y="4276919"/>
            <a:ext cx="2758630" cy="876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4484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_2">
    <p:bg>
      <p:bgPr>
        <a:solidFill>
          <a:srgbClr val="1131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9">
            <a:extLst>
              <a:ext uri="{FF2B5EF4-FFF2-40B4-BE49-F238E27FC236}">
                <a16:creationId xmlns:a16="http://schemas.microsoft.com/office/drawing/2014/main" id="{DA806D49-5304-E51A-3BD2-23DC07A88A1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000" y="0"/>
            <a:ext cx="5546805" cy="6858000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TheSansB W5 Plain" panose="020B0502050302020203" pitchFamily="34" charset="77"/>
              </a:defRPr>
            </a:lvl1pPr>
          </a:lstStyle>
          <a:p>
            <a:endParaRPr lang="de-DE" dirty="0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6B3919B3-6067-9EB9-A07B-182DE14FB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3048156"/>
            <a:ext cx="4943252" cy="1524441"/>
          </a:xfrm>
          <a:noFill/>
        </p:spPr>
        <p:txBody>
          <a:bodyPr anchor="b">
            <a:normAutofit/>
          </a:bodyPr>
          <a:lstStyle>
            <a:lvl1pPr>
              <a:defRPr sz="4500" b="0" i="0">
                <a:solidFill>
                  <a:schemeClr val="bg1"/>
                </a:solidFill>
                <a:latin typeface="TheSansB W5 Plain" panose="020B0502050302020203" pitchFamily="34" charset="77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E946A27-EF15-6DAE-21B5-9181DB05C7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14641" y="4071740"/>
            <a:ext cx="2478709" cy="2586479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2A9A8409-1D82-AB0B-E35D-C2C5142519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68" t="-2371" r="-1699" b="-1145"/>
          <a:stretch/>
        </p:blipFill>
        <p:spPr>
          <a:xfrm>
            <a:off x="4460956" y="199780"/>
            <a:ext cx="2811236" cy="284837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45FF0629-3E15-FF3F-08DA-2828D7998FD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744958" y="392469"/>
            <a:ext cx="2098828" cy="746414"/>
          </a:xfrm>
          <a:prstGeom prst="rect">
            <a:avLst/>
          </a:prstGeom>
        </p:spPr>
      </p:pic>
      <p:sp>
        <p:nvSpPr>
          <p:cNvPr id="9" name="Inhaltsplatzhalter 12">
            <a:extLst>
              <a:ext uri="{FF2B5EF4-FFF2-40B4-BE49-F238E27FC236}">
                <a16:creationId xmlns:a16="http://schemas.microsoft.com/office/drawing/2014/main" id="{2E5944C8-0325-18D0-602F-9711924323F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0" y="4723747"/>
            <a:ext cx="4943475" cy="887413"/>
          </a:xfr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rgbClr val="F4E250"/>
                </a:solidFill>
                <a:latin typeface="TheSansB W5 Plain" panose="020B0502050302020203" pitchFamily="34" charset="77"/>
              </a:defRPr>
            </a:lvl1pPr>
            <a:lvl2pPr>
              <a:defRPr>
                <a:solidFill>
                  <a:srgbClr val="F4E250"/>
                </a:solidFill>
              </a:defRPr>
            </a:lvl2pPr>
            <a:lvl3pPr>
              <a:defRPr>
                <a:solidFill>
                  <a:srgbClr val="F4E250"/>
                </a:solidFill>
              </a:defRPr>
            </a:lvl3pPr>
            <a:lvl4pPr>
              <a:defRPr>
                <a:solidFill>
                  <a:srgbClr val="F4E250"/>
                </a:solidFill>
              </a:defRPr>
            </a:lvl4pPr>
            <a:lvl5pPr>
              <a:defRPr>
                <a:solidFill>
                  <a:srgbClr val="F4E250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1" name="Textplatzhalter 15">
            <a:extLst>
              <a:ext uri="{FF2B5EF4-FFF2-40B4-BE49-F238E27FC236}">
                <a16:creationId xmlns:a16="http://schemas.microsoft.com/office/drawing/2014/main" id="{28728BF3-C568-4192-1F44-983CC303A3E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 rot="21300000">
            <a:off x="6092902" y="2130335"/>
            <a:ext cx="2424213" cy="508628"/>
          </a:xfrm>
          <a:solidFill>
            <a:srgbClr val="008AD1"/>
          </a:solidFill>
        </p:spPr>
        <p:txBody>
          <a:bodyPr wrap="none" lIns="180000" tIns="108000" rIns="180000" bIns="108000" anchor="ctr">
            <a:no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TheSansB W5 Plain" panose="020B0502050302020203" pitchFamily="34" charset="77"/>
              </a:defRPr>
            </a:lvl1pPr>
          </a:lstStyle>
          <a:p>
            <a:pPr lvl="0"/>
            <a:r>
              <a:rPr lang="de-DE" dirty="0"/>
              <a:t>Mastertextformat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CD1DF19B-EA5A-F218-7250-0A7E81D833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 b="18349"/>
          <a:stretch/>
        </p:blipFill>
        <p:spPr>
          <a:xfrm>
            <a:off x="9916483" y="5931215"/>
            <a:ext cx="1940555" cy="755019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91FA6C0B-692A-096B-67FB-F9ECC8F3A91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 t="38589" b="11812"/>
          <a:stretch/>
        </p:blipFill>
        <p:spPr>
          <a:xfrm rot="5400000">
            <a:off x="-740963" y="1504712"/>
            <a:ext cx="1940555" cy="458634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4807D5E7-6BAA-F2D6-00E1-C9210B9DBE82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23900" y="524869"/>
            <a:ext cx="1732225" cy="492052"/>
          </a:xfrm>
          <a:prstGeom prst="rect">
            <a:avLst/>
          </a:prstGeom>
        </p:spPr>
      </p:pic>
      <p:sp>
        <p:nvSpPr>
          <p:cNvPr id="17" name="Textplatzhalter 11">
            <a:extLst>
              <a:ext uri="{FF2B5EF4-FFF2-40B4-BE49-F238E27FC236}">
                <a16:creationId xmlns:a16="http://schemas.microsoft.com/office/drawing/2014/main" id="{2B485195-6008-B77C-CBD7-A0AB70B39FE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096000" y="5611813"/>
            <a:ext cx="4943475" cy="482600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TheSansB W5 Plain" panose="020B050205030202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5192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nhaltsseite Weiß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5">
            <a:extLst>
              <a:ext uri="{FF2B5EF4-FFF2-40B4-BE49-F238E27FC236}">
                <a16:creationId xmlns:a16="http://schemas.microsoft.com/office/drawing/2014/main" id="{D128AD59-2DCC-778B-811A-BE9EBD9EB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2680" y="6356350"/>
            <a:ext cx="571220" cy="365125"/>
          </a:xfrm>
          <a:prstGeom prst="rect">
            <a:avLst/>
          </a:prstGeom>
        </p:spPr>
        <p:txBody>
          <a:bodyPr/>
          <a:lstStyle>
            <a:lvl1pPr algn="ctr">
              <a:defRPr sz="1200" b="0" i="0">
                <a:solidFill>
                  <a:schemeClr val="bg2">
                    <a:lumMod val="90000"/>
                  </a:schemeClr>
                </a:solidFill>
                <a:latin typeface="TheSansB W5 Plain" panose="020B0502050302020203" pitchFamily="34" charset="77"/>
              </a:defRPr>
            </a:lvl1pPr>
          </a:lstStyle>
          <a:p>
            <a:fld id="{93DC6226-395D-AF40-A305-C07AD92EDB4D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102470A-89A2-3556-3228-DC7050F3AF4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59804" y="448891"/>
            <a:ext cx="1597233" cy="568030"/>
          </a:xfrm>
          <a:prstGeom prst="rect">
            <a:avLst/>
          </a:prstGeom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4BF5335C-E8C8-EA61-4E2C-38496BF691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1058" y="509367"/>
            <a:ext cx="5932628" cy="568030"/>
          </a:xfrm>
          <a:noFill/>
        </p:spPr>
        <p:txBody>
          <a:bodyPr lIns="108000" tIns="216000" rIns="108000" bIns="216000">
            <a:normAutofit/>
          </a:bodyPr>
          <a:lstStyle>
            <a:lvl1pPr>
              <a:defRPr sz="2500" b="0" i="0">
                <a:solidFill>
                  <a:srgbClr val="008AD1"/>
                </a:solidFill>
                <a:latin typeface="TheSansB W5 Plain" panose="020B0502050302020203" pitchFamily="34" charset="77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AA76E368-7FBA-8812-734C-99BC33318E11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964504" y="1236883"/>
            <a:ext cx="9295300" cy="5071841"/>
          </a:xfrm>
        </p:spPr>
        <p:txBody>
          <a:bodyPr/>
          <a:lstStyle>
            <a:lvl1pPr marL="142875" indent="0">
              <a:buNone/>
              <a:tabLst/>
              <a:defRPr sz="2400" b="0" i="0">
                <a:solidFill>
                  <a:srgbClr val="11316C"/>
                </a:solidFill>
                <a:latin typeface="TheSansB W5 Plain" panose="020B0502050302020203" pitchFamily="34" charset="77"/>
              </a:defRPr>
            </a:lvl1pPr>
            <a:lvl2pPr marL="6350" indent="0">
              <a:buNone/>
              <a:tabLst/>
              <a:defRPr sz="1800" b="0" i="0">
                <a:solidFill>
                  <a:srgbClr val="008AD1"/>
                </a:solidFill>
                <a:latin typeface="TheSansB W5 Plain" panose="020B0502050302020203" pitchFamily="34" charset="77"/>
              </a:defRPr>
            </a:lvl2pPr>
            <a:lvl3pPr marL="142875" indent="0">
              <a:buNone/>
              <a:tabLst/>
              <a:defRPr b="0" i="0">
                <a:solidFill>
                  <a:srgbClr val="11316C"/>
                </a:solidFill>
                <a:latin typeface="TheSansB W5 Plain" panose="020B0502050302020203" pitchFamily="34" charset="77"/>
              </a:defRPr>
            </a:lvl3pPr>
            <a:lvl4pPr marL="6350" indent="0">
              <a:lnSpc>
                <a:spcPts val="2220"/>
              </a:lnSpc>
              <a:buNone/>
              <a:tabLst/>
              <a:defRPr sz="1600" b="0" i="0">
                <a:solidFill>
                  <a:srgbClr val="11316C"/>
                </a:solidFill>
                <a:latin typeface="TheSansB W5 Plain" panose="020B0502050302020203" pitchFamily="34" charset="77"/>
              </a:defRPr>
            </a:lvl4pPr>
            <a:lvl5pPr marL="142875" indent="0">
              <a:buNone/>
              <a:tabLst/>
              <a:defRPr b="0" i="0">
                <a:solidFill>
                  <a:srgbClr val="11316C"/>
                </a:solidFill>
                <a:latin typeface="TheSansB W5 Plain" panose="020B0502050302020203" pitchFamily="34" charset="77"/>
              </a:defRPr>
            </a:lvl5pPr>
          </a:lstStyle>
          <a:p>
            <a:pPr lvl="1"/>
            <a:r>
              <a:rPr lang="de-DE" dirty="0"/>
              <a:t>Zweite Ebene</a:t>
            </a:r>
          </a:p>
          <a:p>
            <a:pPr lvl="3"/>
            <a:r>
              <a:rPr lang="de-DE" dirty="0"/>
              <a:t>Vierte Ebene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A2609BCF-0AAF-EEF4-E76F-16DC68315E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176677" y="2396853"/>
            <a:ext cx="1043616" cy="1064079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B3CAC612-0279-7B48-A88C-629A68295B6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705688" y="5727470"/>
            <a:ext cx="1043616" cy="106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4689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nhaltsseite Weiß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5">
            <a:extLst>
              <a:ext uri="{FF2B5EF4-FFF2-40B4-BE49-F238E27FC236}">
                <a16:creationId xmlns:a16="http://schemas.microsoft.com/office/drawing/2014/main" id="{F55016EE-F4FB-D7EB-3694-ABA53483B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2680" y="6356350"/>
            <a:ext cx="571220" cy="365125"/>
          </a:xfrm>
          <a:prstGeom prst="rect">
            <a:avLst/>
          </a:prstGeom>
        </p:spPr>
        <p:txBody>
          <a:bodyPr/>
          <a:lstStyle>
            <a:lvl1pPr algn="ctr">
              <a:defRPr sz="1200" b="0" i="0">
                <a:solidFill>
                  <a:schemeClr val="bg2">
                    <a:lumMod val="90000"/>
                  </a:schemeClr>
                </a:solidFill>
                <a:latin typeface="TheSansB W5 Plain" panose="020B0502050302020203" pitchFamily="34" charset="77"/>
              </a:defRPr>
            </a:lvl1pPr>
          </a:lstStyle>
          <a:p>
            <a:fld id="{93DC6226-395D-AF40-A305-C07AD92EDB4D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FE7355B-0AE7-DDA3-F4E7-448C7F1340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59804" y="448891"/>
            <a:ext cx="1597233" cy="568030"/>
          </a:xfrm>
          <a:prstGeom prst="rect">
            <a:avLst/>
          </a:prstGeom>
        </p:spPr>
      </p:pic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E2C7CE7D-336B-55EC-0C2B-2E970046F4AA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964504" y="1236883"/>
            <a:ext cx="9295300" cy="5071842"/>
          </a:xfrm>
        </p:spPr>
        <p:txBody>
          <a:bodyPr/>
          <a:lstStyle>
            <a:lvl1pPr marL="142875" indent="0">
              <a:buNone/>
              <a:tabLst/>
              <a:defRPr sz="2400" b="0" i="0">
                <a:solidFill>
                  <a:srgbClr val="11316C"/>
                </a:solidFill>
                <a:latin typeface="TheSansB W5 Plain" panose="020B0502050302020203" pitchFamily="34" charset="77"/>
              </a:defRPr>
            </a:lvl1pPr>
            <a:lvl2pPr marL="6350" indent="0">
              <a:buNone/>
              <a:tabLst/>
              <a:defRPr sz="1800" b="0" i="0">
                <a:solidFill>
                  <a:srgbClr val="008AD1"/>
                </a:solidFill>
                <a:latin typeface="TheSansB W5 Plain" panose="020B0502050302020203" pitchFamily="34" charset="77"/>
              </a:defRPr>
            </a:lvl2pPr>
            <a:lvl3pPr marL="142875" indent="0">
              <a:buNone/>
              <a:tabLst/>
              <a:defRPr b="0" i="0">
                <a:solidFill>
                  <a:srgbClr val="11316C"/>
                </a:solidFill>
                <a:latin typeface="TheSansB W5 Plain" panose="020B0502050302020203" pitchFamily="34" charset="77"/>
              </a:defRPr>
            </a:lvl3pPr>
            <a:lvl4pPr marL="6350" indent="0">
              <a:lnSpc>
                <a:spcPts val="2220"/>
              </a:lnSpc>
              <a:buNone/>
              <a:tabLst/>
              <a:defRPr sz="1600" b="0" i="0">
                <a:solidFill>
                  <a:srgbClr val="11316C"/>
                </a:solidFill>
                <a:latin typeface="TheSansB W5 Plain" panose="020B0502050302020203" pitchFamily="34" charset="77"/>
              </a:defRPr>
            </a:lvl4pPr>
            <a:lvl5pPr marL="142875" indent="0">
              <a:buNone/>
              <a:tabLst/>
              <a:defRPr b="0" i="0">
                <a:solidFill>
                  <a:srgbClr val="11316C"/>
                </a:solidFill>
                <a:latin typeface="TheSansB W5 Plain" panose="020B0502050302020203" pitchFamily="34" charset="77"/>
              </a:defRPr>
            </a:lvl5pPr>
          </a:lstStyle>
          <a:p>
            <a:pPr lvl="1"/>
            <a:r>
              <a:rPr lang="de-DE" dirty="0"/>
              <a:t>Zweite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E2988B32-1FF5-E7B7-50B6-24D8774BD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1058" y="509367"/>
            <a:ext cx="5932628" cy="568030"/>
          </a:xfrm>
          <a:noFill/>
        </p:spPr>
        <p:txBody>
          <a:bodyPr lIns="108000" tIns="216000" rIns="108000" bIns="216000">
            <a:normAutofit/>
          </a:bodyPr>
          <a:lstStyle>
            <a:lvl1pPr>
              <a:defRPr sz="2500" b="0" i="0">
                <a:solidFill>
                  <a:srgbClr val="008AD1"/>
                </a:solidFill>
                <a:latin typeface="TheSansB W5 Plain" panose="020B0502050302020203" pitchFamily="34" charset="77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DE8DEB7-F305-3DB9-E5D0-4BC57B44DBE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233825" y="5126900"/>
            <a:ext cx="1043616" cy="1064079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1C484E93-A529-2A4A-62EF-AE3410BFA693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031226" y="3081981"/>
            <a:ext cx="1043616" cy="106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6767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nhaltsseite Blau 1">
    <p:bg>
      <p:bgPr>
        <a:solidFill>
          <a:srgbClr val="C4E6F6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>
            <a:extLst>
              <a:ext uri="{FF2B5EF4-FFF2-40B4-BE49-F238E27FC236}">
                <a16:creationId xmlns:a16="http://schemas.microsoft.com/office/drawing/2014/main" id="{11512EE4-6174-F408-1A90-FBC07CAA7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1058" y="509367"/>
            <a:ext cx="5932628" cy="568030"/>
          </a:xfrm>
          <a:noFill/>
        </p:spPr>
        <p:txBody>
          <a:bodyPr lIns="108000" tIns="216000" rIns="108000" bIns="216000">
            <a:normAutofit/>
          </a:bodyPr>
          <a:lstStyle>
            <a:lvl1pPr>
              <a:defRPr sz="2500" b="0" i="0">
                <a:solidFill>
                  <a:srgbClr val="008AD1"/>
                </a:solidFill>
                <a:latin typeface="TheSansB W5 Plain" panose="020B0502050302020203" pitchFamily="34" charset="77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5548CA0E-B0D0-32AC-B37F-8A85AE62DAFA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964504" y="1236883"/>
            <a:ext cx="9295300" cy="5071841"/>
          </a:xfrm>
        </p:spPr>
        <p:txBody>
          <a:bodyPr/>
          <a:lstStyle>
            <a:lvl1pPr marL="142875" indent="0">
              <a:buNone/>
              <a:tabLst/>
              <a:defRPr sz="2400" b="0" i="0">
                <a:solidFill>
                  <a:srgbClr val="11316C"/>
                </a:solidFill>
                <a:latin typeface="TheSansB W5 Plain" panose="020B0502050302020203" pitchFamily="34" charset="77"/>
              </a:defRPr>
            </a:lvl1pPr>
            <a:lvl2pPr marL="6350" indent="0">
              <a:buNone/>
              <a:tabLst/>
              <a:defRPr sz="1800" b="0" i="0">
                <a:solidFill>
                  <a:srgbClr val="008AD1"/>
                </a:solidFill>
                <a:latin typeface="TheSansB W5 Plain" panose="020B0502050302020203" pitchFamily="34" charset="77"/>
              </a:defRPr>
            </a:lvl2pPr>
            <a:lvl3pPr marL="142875" indent="0">
              <a:buNone/>
              <a:tabLst/>
              <a:defRPr b="0" i="0">
                <a:solidFill>
                  <a:srgbClr val="11316C"/>
                </a:solidFill>
                <a:latin typeface="TheSansB W5 Plain" panose="020B0502050302020203" pitchFamily="34" charset="77"/>
              </a:defRPr>
            </a:lvl3pPr>
            <a:lvl4pPr marL="6350" indent="0">
              <a:lnSpc>
                <a:spcPts val="2220"/>
              </a:lnSpc>
              <a:buNone/>
              <a:tabLst/>
              <a:defRPr sz="1600" b="0" i="0">
                <a:solidFill>
                  <a:srgbClr val="11316C"/>
                </a:solidFill>
                <a:latin typeface="TheSansB W5 Plain" panose="020B0502050302020203" pitchFamily="34" charset="77"/>
              </a:defRPr>
            </a:lvl4pPr>
            <a:lvl5pPr marL="142875" indent="0">
              <a:buNone/>
              <a:tabLst/>
              <a:defRPr b="0" i="0">
                <a:solidFill>
                  <a:srgbClr val="11316C"/>
                </a:solidFill>
                <a:latin typeface="TheSansB W5 Plain" panose="020B0502050302020203" pitchFamily="34" charset="77"/>
              </a:defRPr>
            </a:lvl5pPr>
          </a:lstStyle>
          <a:p>
            <a:pPr lvl="1"/>
            <a:r>
              <a:rPr lang="de-DE" dirty="0"/>
              <a:t>Zweite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027679B9-CC12-0F89-D9BC-2668C1B98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2680" y="6356350"/>
            <a:ext cx="571220" cy="365125"/>
          </a:xfrm>
          <a:prstGeom prst="rect">
            <a:avLst/>
          </a:prstGeom>
        </p:spPr>
        <p:txBody>
          <a:bodyPr/>
          <a:lstStyle>
            <a:lvl1pPr algn="ctr">
              <a:defRPr sz="1200" b="0" i="0">
                <a:solidFill>
                  <a:schemeClr val="bg2">
                    <a:lumMod val="90000"/>
                  </a:schemeClr>
                </a:solidFill>
                <a:latin typeface="TheSansB W5 Plain" panose="020B0502050302020203" pitchFamily="34" charset="77"/>
              </a:defRPr>
            </a:lvl1pPr>
          </a:lstStyle>
          <a:p>
            <a:fld id="{93DC6226-395D-AF40-A305-C07AD92EDB4D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5ABF1006-00DD-3124-C82A-2BE0B5A602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59804" y="448891"/>
            <a:ext cx="1597233" cy="568030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6ED7DB7A-FBFC-BF34-E90F-4313B40071A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813421" y="5721183"/>
            <a:ext cx="1043616" cy="1064079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1644F40B-F65C-5747-821C-89BC8AEB3143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254181" y="4490867"/>
            <a:ext cx="1043616" cy="106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483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nhaltsseite Blau 2">
    <p:bg>
      <p:bgPr>
        <a:solidFill>
          <a:srgbClr val="C4E6F6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>
            <a:extLst>
              <a:ext uri="{FF2B5EF4-FFF2-40B4-BE49-F238E27FC236}">
                <a16:creationId xmlns:a16="http://schemas.microsoft.com/office/drawing/2014/main" id="{22724B1B-3B23-5A5C-9CA4-1A4A2C6960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1058" y="509367"/>
            <a:ext cx="5932628" cy="568030"/>
          </a:xfrm>
          <a:noFill/>
        </p:spPr>
        <p:txBody>
          <a:bodyPr lIns="108000" tIns="216000" rIns="108000" bIns="216000">
            <a:normAutofit/>
          </a:bodyPr>
          <a:lstStyle>
            <a:lvl1pPr>
              <a:defRPr sz="2500" b="0" i="0">
                <a:solidFill>
                  <a:srgbClr val="008AD1"/>
                </a:solidFill>
                <a:latin typeface="TheSansB W5 Plain" panose="020B0502050302020203" pitchFamily="34" charset="77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5579C6CC-AE49-C9DC-B619-697969417C35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964504" y="1236883"/>
            <a:ext cx="9295300" cy="5071841"/>
          </a:xfrm>
        </p:spPr>
        <p:txBody>
          <a:bodyPr/>
          <a:lstStyle>
            <a:lvl1pPr marL="142875" indent="0">
              <a:buNone/>
              <a:tabLst/>
              <a:defRPr sz="2400" b="0" i="0">
                <a:solidFill>
                  <a:srgbClr val="11316C"/>
                </a:solidFill>
                <a:latin typeface="TheSansB W5 Plain" panose="020B0502050302020203" pitchFamily="34" charset="77"/>
              </a:defRPr>
            </a:lvl1pPr>
            <a:lvl2pPr marL="6350" indent="0">
              <a:buNone/>
              <a:tabLst/>
              <a:defRPr sz="1800" b="0" i="0">
                <a:solidFill>
                  <a:srgbClr val="008AD1"/>
                </a:solidFill>
                <a:latin typeface="TheSansB W5 Plain" panose="020B0502050302020203" pitchFamily="34" charset="77"/>
              </a:defRPr>
            </a:lvl2pPr>
            <a:lvl3pPr marL="142875" indent="0">
              <a:buNone/>
              <a:tabLst/>
              <a:defRPr b="0" i="0">
                <a:solidFill>
                  <a:srgbClr val="11316C"/>
                </a:solidFill>
                <a:latin typeface="TheSansB W5 Plain" panose="020B0502050302020203" pitchFamily="34" charset="77"/>
              </a:defRPr>
            </a:lvl3pPr>
            <a:lvl4pPr marL="6350" indent="0">
              <a:lnSpc>
                <a:spcPts val="2220"/>
              </a:lnSpc>
              <a:buNone/>
              <a:tabLst/>
              <a:defRPr sz="1600" b="0" i="0">
                <a:solidFill>
                  <a:srgbClr val="11316C"/>
                </a:solidFill>
                <a:latin typeface="TheSansB W5 Plain" panose="020B0502050302020203" pitchFamily="34" charset="77"/>
              </a:defRPr>
            </a:lvl4pPr>
            <a:lvl5pPr marL="142875" indent="0">
              <a:buNone/>
              <a:tabLst/>
              <a:defRPr b="0" i="0">
                <a:solidFill>
                  <a:srgbClr val="11316C"/>
                </a:solidFill>
                <a:latin typeface="TheSansB W5 Plain" panose="020B0502050302020203" pitchFamily="34" charset="77"/>
              </a:defRPr>
            </a:lvl5pPr>
          </a:lstStyle>
          <a:p>
            <a:pPr lvl="1"/>
            <a:r>
              <a:rPr lang="de-DE" dirty="0"/>
              <a:t>Zweite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8C28EEDA-62DF-BDDF-67E3-D239924B9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2680" y="6356350"/>
            <a:ext cx="571220" cy="365125"/>
          </a:xfrm>
          <a:prstGeom prst="rect">
            <a:avLst/>
          </a:prstGeom>
        </p:spPr>
        <p:txBody>
          <a:bodyPr/>
          <a:lstStyle>
            <a:lvl1pPr algn="ctr">
              <a:defRPr sz="1200" b="0" i="0">
                <a:solidFill>
                  <a:schemeClr val="bg2">
                    <a:lumMod val="90000"/>
                  </a:schemeClr>
                </a:solidFill>
                <a:latin typeface="TheSansB W5 Plain" panose="020B0502050302020203" pitchFamily="34" charset="77"/>
              </a:defRPr>
            </a:lvl1pPr>
          </a:lstStyle>
          <a:p>
            <a:fld id="{93DC6226-395D-AF40-A305-C07AD92EDB4D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7000F83-10AF-196D-42EF-C0AE6B55986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59804" y="448891"/>
            <a:ext cx="1597233" cy="568030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58EBDAF4-073D-4601-26DB-55912F62CE7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206512" y="3415846"/>
            <a:ext cx="1043616" cy="1064079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249B4F07-FA77-F090-788F-D46A6C5F037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068221" y="4355870"/>
            <a:ext cx="1043616" cy="106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582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Gestaltungsseite">
    <p:bg>
      <p:bgPr>
        <a:solidFill>
          <a:schemeClr val="bg1"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5">
            <a:extLst>
              <a:ext uri="{FF2B5EF4-FFF2-40B4-BE49-F238E27FC236}">
                <a16:creationId xmlns:a16="http://schemas.microsoft.com/office/drawing/2014/main" id="{35EECE17-379A-0181-3DD8-C14F4D58C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2680" y="6356350"/>
            <a:ext cx="571220" cy="365125"/>
          </a:xfrm>
          <a:prstGeom prst="rect">
            <a:avLst/>
          </a:prstGeom>
        </p:spPr>
        <p:txBody>
          <a:bodyPr/>
          <a:lstStyle>
            <a:lvl1pPr algn="ctr">
              <a:defRPr sz="1200" b="0" i="0">
                <a:solidFill>
                  <a:schemeClr val="bg2">
                    <a:lumMod val="90000"/>
                  </a:schemeClr>
                </a:solidFill>
                <a:latin typeface="TheSansB W5 Plain" panose="020B0502050302020203" pitchFamily="34" charset="77"/>
              </a:defRPr>
            </a:lvl1pPr>
          </a:lstStyle>
          <a:p>
            <a:fld id="{93DC6226-395D-AF40-A305-C07AD92EDB4D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3" name="Grafik 2" descr="Ein Bild, das Pfeil enthält.&#10;&#10;Automatisch generierte Beschreibung">
            <a:extLst>
              <a:ext uri="{FF2B5EF4-FFF2-40B4-BE49-F238E27FC236}">
                <a16:creationId xmlns:a16="http://schemas.microsoft.com/office/drawing/2014/main" id="{2BA172CA-8E54-5657-5037-F91C035BA44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288093">
            <a:off x="-854909" y="4105197"/>
            <a:ext cx="1935573" cy="2486457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8F181855-A2CB-B998-0455-91B3067FBF1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295570">
            <a:off x="11111451" y="2111652"/>
            <a:ext cx="2161096" cy="2058987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F3FD6628-7F61-BBD5-A41C-568C1752945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259804" y="448891"/>
            <a:ext cx="1597233" cy="568030"/>
          </a:xfrm>
          <a:prstGeom prst="rect">
            <a:avLst/>
          </a:prstGeom>
        </p:spPr>
      </p:pic>
      <p:sp>
        <p:nvSpPr>
          <p:cNvPr id="15" name="Titel 1">
            <a:extLst>
              <a:ext uri="{FF2B5EF4-FFF2-40B4-BE49-F238E27FC236}">
                <a16:creationId xmlns:a16="http://schemas.microsoft.com/office/drawing/2014/main" id="{111053FA-7718-6059-CE9A-E72AEAF6BB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1058" y="509367"/>
            <a:ext cx="5932628" cy="568030"/>
          </a:xfrm>
          <a:noFill/>
        </p:spPr>
        <p:txBody>
          <a:bodyPr lIns="108000" tIns="216000" rIns="108000" bIns="216000">
            <a:normAutofit/>
          </a:bodyPr>
          <a:lstStyle>
            <a:lvl1pPr>
              <a:defRPr sz="2500" b="0" i="0">
                <a:solidFill>
                  <a:srgbClr val="008AD1"/>
                </a:solidFill>
                <a:latin typeface="TheSansB W5 Plain" panose="020B0502050302020203" pitchFamily="34" charset="77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2A7F70D-62A2-45E1-AF13-7DA4FC51A322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489152" y="1917657"/>
            <a:ext cx="1043616" cy="1064079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46EE6D65-2A10-613A-4393-3EE1E396B367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536612" y="6047691"/>
            <a:ext cx="1043616" cy="106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1638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Gestaltungsseite_blanko">
    <p:bg>
      <p:bgPr>
        <a:solidFill>
          <a:schemeClr val="bg1"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5">
            <a:extLst>
              <a:ext uri="{FF2B5EF4-FFF2-40B4-BE49-F238E27FC236}">
                <a16:creationId xmlns:a16="http://schemas.microsoft.com/office/drawing/2014/main" id="{35EECE17-379A-0181-3DD8-C14F4D58C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2680" y="6356350"/>
            <a:ext cx="571220" cy="365125"/>
          </a:xfrm>
          <a:prstGeom prst="rect">
            <a:avLst/>
          </a:prstGeom>
        </p:spPr>
        <p:txBody>
          <a:bodyPr/>
          <a:lstStyle>
            <a:lvl1pPr algn="ctr">
              <a:defRPr sz="1200" b="0" i="0">
                <a:solidFill>
                  <a:schemeClr val="bg2">
                    <a:lumMod val="90000"/>
                  </a:schemeClr>
                </a:solidFill>
                <a:latin typeface="TheSansB W5 Plain" panose="020B0502050302020203" pitchFamily="34" charset="77"/>
              </a:defRPr>
            </a:lvl1pPr>
          </a:lstStyle>
          <a:p>
            <a:fld id="{93DC6226-395D-AF40-A305-C07AD92EDB4D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3FD6628-7F61-BBD5-A41C-568C175294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59804" y="448891"/>
            <a:ext cx="1597233" cy="568030"/>
          </a:xfrm>
          <a:prstGeom prst="rect">
            <a:avLst/>
          </a:prstGeom>
        </p:spPr>
      </p:pic>
      <p:sp>
        <p:nvSpPr>
          <p:cNvPr id="15" name="Titel 1">
            <a:extLst>
              <a:ext uri="{FF2B5EF4-FFF2-40B4-BE49-F238E27FC236}">
                <a16:creationId xmlns:a16="http://schemas.microsoft.com/office/drawing/2014/main" id="{111053FA-7718-6059-CE9A-E72AEAF6BB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1058" y="509367"/>
            <a:ext cx="5932628" cy="568030"/>
          </a:xfrm>
          <a:noFill/>
        </p:spPr>
        <p:txBody>
          <a:bodyPr lIns="108000" tIns="216000" rIns="108000" bIns="216000">
            <a:normAutofit/>
          </a:bodyPr>
          <a:lstStyle>
            <a:lvl1pPr>
              <a:defRPr sz="2500" b="0" i="0">
                <a:solidFill>
                  <a:srgbClr val="008AD1"/>
                </a:solidFill>
                <a:latin typeface="TheSansB W5 Plain" panose="020B0502050302020203" pitchFamily="34" charset="77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599436B-B58F-6D7E-101C-A7AE6AEEB93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498737" y="4576182"/>
            <a:ext cx="1043616" cy="1064080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7DC524B1-A953-8B7E-2763-7F6E32DC07BD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390790" y="2268782"/>
            <a:ext cx="1043616" cy="106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1412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rennerfolie-Hauptthemen">
    <p:bg>
      <p:bgPr>
        <a:solidFill>
          <a:srgbClr val="1131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25855155-6C74-E228-250D-14BD00BB0D6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71" r="-2322" b="-1145"/>
          <a:stretch/>
        </p:blipFill>
        <p:spPr>
          <a:xfrm>
            <a:off x="0" y="655899"/>
            <a:ext cx="3547353" cy="4904019"/>
          </a:xfrm>
          <a:prstGeom prst="rect">
            <a:avLst/>
          </a:prstGeom>
        </p:spPr>
      </p:pic>
      <p:sp>
        <p:nvSpPr>
          <p:cNvPr id="4" name="Foliennummernplatzhalter 5">
            <a:extLst>
              <a:ext uri="{FF2B5EF4-FFF2-40B4-BE49-F238E27FC236}">
                <a16:creationId xmlns:a16="http://schemas.microsoft.com/office/drawing/2014/main" id="{6DE6ADB2-CD9B-7971-1172-61FB6EAF7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2680" y="6356350"/>
            <a:ext cx="571220" cy="365125"/>
          </a:xfrm>
          <a:prstGeom prst="rect">
            <a:avLst/>
          </a:prstGeom>
        </p:spPr>
        <p:txBody>
          <a:bodyPr/>
          <a:lstStyle>
            <a:lvl1pPr algn="ctr">
              <a:defRPr sz="1200" b="0" i="0">
                <a:solidFill>
                  <a:schemeClr val="bg2">
                    <a:lumMod val="90000"/>
                  </a:schemeClr>
                </a:solidFill>
                <a:latin typeface="TheSansB W5 Plain" panose="020B0502050302020203" pitchFamily="34" charset="77"/>
              </a:defRPr>
            </a:lvl1pPr>
          </a:lstStyle>
          <a:p>
            <a:fld id="{93DC6226-395D-AF40-A305-C07AD92EDB4D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2E717F9-4BBD-AE7E-7849-84D5A557ACD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259804" y="463214"/>
            <a:ext cx="1597233" cy="568030"/>
          </a:xfrm>
          <a:prstGeom prst="rect">
            <a:avLst/>
          </a:prstGeom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38E2A606-EBE0-0814-0155-FBE532A7D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5447" y="1953187"/>
            <a:ext cx="4943252" cy="1524441"/>
          </a:xfrm>
          <a:noFill/>
        </p:spPr>
        <p:txBody>
          <a:bodyPr anchor="b">
            <a:normAutofit/>
          </a:bodyPr>
          <a:lstStyle>
            <a:lvl1pPr>
              <a:defRPr sz="3500" b="0" i="0">
                <a:solidFill>
                  <a:srgbClr val="F4E250"/>
                </a:solidFill>
                <a:latin typeface="TheSansB W5 Plain" panose="020B0502050302020203" pitchFamily="34" charset="77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3ABCBD65-0C4A-EAB4-FD0B-4F06BBBA398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246284" y="4475852"/>
            <a:ext cx="1746051" cy="1821966"/>
          </a:xfrm>
          <a:prstGeom prst="rect">
            <a:avLst/>
          </a:prstGeom>
        </p:spPr>
      </p:pic>
      <p:sp>
        <p:nvSpPr>
          <p:cNvPr id="8" name="Inhaltsplatzhalter 12">
            <a:extLst>
              <a:ext uri="{FF2B5EF4-FFF2-40B4-BE49-F238E27FC236}">
                <a16:creationId xmlns:a16="http://schemas.microsoft.com/office/drawing/2014/main" id="{36691EC5-DC15-0103-BE79-7BDCE16FD7B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715447" y="3628778"/>
            <a:ext cx="4943475" cy="1174131"/>
          </a:xfr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TheSansB W5 Plain" panose="020B0502050302020203" pitchFamily="34" charset="77"/>
              </a:defRPr>
            </a:lvl1pPr>
            <a:lvl2pPr>
              <a:defRPr>
                <a:solidFill>
                  <a:srgbClr val="F4E250"/>
                </a:solidFill>
              </a:defRPr>
            </a:lvl2pPr>
            <a:lvl3pPr>
              <a:defRPr>
                <a:solidFill>
                  <a:srgbClr val="F4E250"/>
                </a:solidFill>
              </a:defRPr>
            </a:lvl3pPr>
            <a:lvl4pPr>
              <a:defRPr>
                <a:solidFill>
                  <a:srgbClr val="F4E250"/>
                </a:solidFill>
              </a:defRPr>
            </a:lvl4pPr>
            <a:lvl5pPr>
              <a:defRPr>
                <a:solidFill>
                  <a:srgbClr val="F4E250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13C6B20F-29F0-6142-3455-2D2A0B3EDF15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057889" y="3817027"/>
            <a:ext cx="1043616" cy="1064079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BEE63EFF-175C-10DD-4A4D-9FAA354BA549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562768" y="101424"/>
            <a:ext cx="1043616" cy="1064079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028283DA-0207-CDA0-7180-3E7845773EEC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-240275" y="3477628"/>
            <a:ext cx="1043616" cy="106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136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598929F-B1B2-E842-A910-CDDBE5E6C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004504A-EA40-A44F-B34A-C3954C484D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655A2C0-AEF9-CC4A-BD83-03111DF960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75000"/>
                  </a:schemeClr>
                </a:solidFill>
                <a:latin typeface="TheSansB W5 Plain" panose="020B0502050302020203" pitchFamily="34" charset="77"/>
              </a:defRPr>
            </a:lvl1pPr>
          </a:lstStyle>
          <a:p>
            <a:fld id="{38E7FCCE-58F0-C047-90CC-56D26F90D5BC}" type="datetime1">
              <a:rPr lang="de-DE" smtClean="0"/>
              <a:pPr/>
              <a:t>24.06.25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064975C-97A3-B54D-BFC2-81818D9185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TheSansB W5 Plain" panose="020B0502050302020203" pitchFamily="34" charset="77"/>
              </a:defRPr>
            </a:lvl1pPr>
          </a:lstStyle>
          <a:p>
            <a:r>
              <a:rPr lang="de-DE" dirty="0"/>
              <a:t>Musterfolientitel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6A226AB-5451-D041-A4D7-E8B5773C1C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TheSansB W5 Plain" panose="020B0502050302020203" pitchFamily="34" charset="77"/>
              </a:defRPr>
            </a:lvl1pPr>
          </a:lstStyle>
          <a:p>
            <a:fld id="{DA4BA9A4-F6AB-C04B-9DF7-A454DB0C2C3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1908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3" r:id="rId3"/>
    <p:sldLayoutId id="2147483665" r:id="rId4"/>
    <p:sldLayoutId id="2147483668" r:id="rId5"/>
    <p:sldLayoutId id="2147483669" r:id="rId6"/>
    <p:sldLayoutId id="2147483670" r:id="rId7"/>
    <p:sldLayoutId id="2147483671" r:id="rId8"/>
    <p:sldLayoutId id="2147483651" r:id="rId9"/>
    <p:sldLayoutId id="2147483650" r:id="rId10"/>
    <p:sldLayoutId id="2147483657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TheSansB W5 Plain" panose="020B05020503020202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500" b="0" i="0" kern="1200">
          <a:solidFill>
            <a:schemeClr val="tx1"/>
          </a:solidFill>
          <a:latin typeface="TheSansB W5 Plain" panose="020B0502050302020203" pitchFamily="34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b="0" i="0" kern="1200">
          <a:solidFill>
            <a:schemeClr val="tx1"/>
          </a:solidFill>
          <a:latin typeface="TheSansB W5 Plain" panose="020B0502050302020203" pitchFamily="34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TheSansB W5 Plain" panose="020B0502050302020203" pitchFamily="34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00" b="0" i="0" kern="1200">
          <a:solidFill>
            <a:schemeClr val="tx1"/>
          </a:solidFill>
          <a:latin typeface="TheSansB W5 Plain" panose="020B0502050302020203" pitchFamily="34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00" b="0" i="0" kern="1200">
          <a:solidFill>
            <a:schemeClr val="tx1"/>
          </a:solidFill>
          <a:latin typeface="TheSansB W5 Plain" panose="020B0502050302020203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svg"/><Relationship Id="rId5" Type="http://schemas.openxmlformats.org/officeDocument/2006/relationships/image" Target="../media/image6.png"/><Relationship Id="rId4" Type="http://schemas.openxmlformats.org/officeDocument/2006/relationships/image" Target="../media/image38.sv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85B378-0D45-284B-AF38-101300517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9785" y="3639840"/>
            <a:ext cx="5170618" cy="1143088"/>
          </a:xfrm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de-DE" dirty="0">
                <a:latin typeface="TheSansB W7 Bold" panose="020B0502050302020203" pitchFamily="34" charset="77"/>
              </a:rPr>
              <a:t>Horizont Handwerk</a:t>
            </a:r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DC6B8774-3BD1-1845-836C-0D76473F4F7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69783" y="4522683"/>
            <a:ext cx="4665679" cy="6260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Guaredisch</a:t>
            </a:r>
            <a:endParaRPr lang="de-DE" dirty="0"/>
          </a:p>
        </p:txBody>
      </p:sp>
      <p:pic>
        <p:nvPicPr>
          <p:cNvPr id="13" name="Bildplatzhalter 12">
            <a:extLst>
              <a:ext uri="{FF2B5EF4-FFF2-40B4-BE49-F238E27FC236}">
                <a16:creationId xmlns:a16="http://schemas.microsoft.com/office/drawing/2014/main" id="{20365AA2-B861-5A29-0C19-B8665306783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0" y="1819374"/>
            <a:ext cx="6096000" cy="4140200"/>
          </a:xfr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CA06AB61-1D92-AF40-A4FE-97ED168D520A}"/>
              </a:ext>
            </a:extLst>
          </p:cNvPr>
          <p:cNvSpPr/>
          <p:nvPr/>
        </p:nvSpPr>
        <p:spPr>
          <a:xfrm>
            <a:off x="839854" y="5414571"/>
            <a:ext cx="2993647" cy="115712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TheSansB W5 Plain" panose="020B0502050302020203" pitchFamily="34" charset="77"/>
              </a:rPr>
              <a:t>Ihr Logo bzw.</a:t>
            </a:r>
            <a:br>
              <a:rPr lang="de-DE" dirty="0">
                <a:latin typeface="TheSansB W5 Plain" panose="020B0502050302020203" pitchFamily="34" charset="77"/>
              </a:rPr>
            </a:br>
            <a:r>
              <a:rPr lang="de-DE" dirty="0">
                <a:latin typeface="TheSansB W5 Plain" panose="020B0502050302020203" pitchFamily="34" charset="77"/>
              </a:rPr>
              <a:t>Kontaktdaten hier einfügen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AEBEAC7A-DE7C-6811-4B83-1A9FF45B3A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058400" y="5243529"/>
            <a:ext cx="1404548" cy="1432089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EC66C32F-9132-F921-7563-7167D1B2006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155543" y="1103330"/>
            <a:ext cx="1404548" cy="1432089"/>
          </a:xfrm>
          <a:prstGeom prst="rect">
            <a:avLst/>
          </a:prstGeom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BE92F97-07F2-A96D-B11F-BA09D447E6D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14013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128496ED-18B9-06ED-3355-107783551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C6226-395D-AF40-A305-C07AD92EDB4D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0320A27-5BE4-4CFA-0388-73CF422CF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06055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676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078B6EE8-D9B5-96F2-EF30-7F0C072A5C0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C471DD3-F10A-A45F-F73E-0D20BCBFE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6AA1C32-21B0-B025-70E3-575A9E1FE13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3E5CDB5-5B3B-0944-F85C-0A4E7D04858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EE0938E7-4CFA-9739-EFDF-9366E33DB26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6184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2A0F3A89-B52A-B9C7-10CF-536E11595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C6226-395D-AF40-A305-C07AD92EDB4D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4E67B9F5-A88B-8430-EBDF-92C966A4C5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261DCE5-BD9A-C33F-13A2-29A28D76C157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8413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7124D48-03DB-5F75-E1E6-861339DB1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C6226-395D-AF40-A305-C07AD92EDB4D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A2F3A61-B5E1-BF52-9C02-EA3505E216B0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0DA7E9C0-3A46-A97E-1159-9FB6232B3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0537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26C3F3-B9C5-3C4A-6110-299432ED2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EE3C02B-1D05-BA88-3004-247D2281DEF1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CADDBAD-1E44-CFA8-E0B3-E8B42DB02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C6226-395D-AF40-A305-C07AD92EDB4D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90348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1E7935-E3EF-E312-0E5D-0CC26A100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360A4A2-ED33-ED22-F15D-BCB5C0C961D0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D20B8A9-8B48-0DB3-38AB-5023D1043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C6226-395D-AF40-A305-C07AD92EDB4D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120880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4DC96DBF-1385-8215-012F-F76EB74A5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C6226-395D-AF40-A305-C07AD92EDB4D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78EE757-A497-C489-DE11-2B93540D7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0827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E3C6096-7B9A-1893-7FA2-64B3E2898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C6226-395D-AF40-A305-C07AD92EDB4D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EE163B7-75E8-0FD3-7F08-E1ECEA14E0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04159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ED7FCF0F-8152-5563-1A79-85975EDAA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C6226-395D-AF40-A305-C07AD92EDB4D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962353A-2FF5-5B35-65F3-3D59F64B2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B54B557-60B4-7CD8-F649-00F68CAD100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55472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W2025-Booklet_v2.pptx" id="{1BDA48DB-98D8-2749-96D3-E00D85A1ED64}" vid="{D8528B78-4859-7F4A-8C35-C6B5CBD60C34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HW2025-Booklet_v2</Template>
  <TotalTime>0</TotalTime>
  <Words>21</Words>
  <Application>Microsoft Macintosh PowerPoint</Application>
  <PresentationFormat>Breitbild</PresentationFormat>
  <Paragraphs>11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5" baseType="lpstr">
      <vt:lpstr>Arial</vt:lpstr>
      <vt:lpstr>TheSansB W5 Plain</vt:lpstr>
      <vt:lpstr>TheSansB W7 Bold</vt:lpstr>
      <vt:lpstr>Office</vt:lpstr>
      <vt:lpstr>Horizont Handwerk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Booklet  Handwerk 2025</dc:title>
  <dc:creator>Franziska Lamprecht</dc:creator>
  <cp:lastModifiedBy>Volker Stegmaier</cp:lastModifiedBy>
  <cp:revision>62</cp:revision>
  <cp:lastPrinted>2023-12-14T09:52:42Z</cp:lastPrinted>
  <dcterms:created xsi:type="dcterms:W3CDTF">2022-08-05T07:20:54Z</dcterms:created>
  <dcterms:modified xsi:type="dcterms:W3CDTF">2025-06-24T15:03:49Z</dcterms:modified>
</cp:coreProperties>
</file>